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4"/>
  </p:sldMasterIdLst>
  <p:notesMasterIdLst>
    <p:notesMasterId r:id="rId17"/>
  </p:notesMasterIdLst>
  <p:handoutMasterIdLst>
    <p:handoutMasterId r:id="rId18"/>
  </p:handoutMasterIdLst>
  <p:sldIdLst>
    <p:sldId id="546" r:id="rId5"/>
    <p:sldId id="675" r:id="rId6"/>
    <p:sldId id="674" r:id="rId7"/>
    <p:sldId id="698" r:id="rId8"/>
    <p:sldId id="699" r:id="rId9"/>
    <p:sldId id="700" r:id="rId10"/>
    <p:sldId id="701" r:id="rId11"/>
    <p:sldId id="679" r:id="rId12"/>
    <p:sldId id="702" r:id="rId13"/>
    <p:sldId id="703" r:id="rId14"/>
    <p:sldId id="697" r:id="rId15"/>
    <p:sldId id="677" r:id="rId16"/>
  </p:sldIdLst>
  <p:sldSz cx="9144000" cy="5143500" type="screen16x9"/>
  <p:notesSz cx="7010400" cy="9296400"/>
  <p:embeddedFontLst>
    <p:embeddedFont>
      <p:font typeface="IBM Plex Sans" panose="020B0503050203000203" pitchFamily="34" charset="0"/>
      <p:regular r:id="rId19"/>
      <p:bold r:id="rId20"/>
      <p:italic r:id="rId21"/>
      <p:boldItalic r:id="rId22"/>
    </p:embeddedFont>
    <p:embeddedFont>
      <p:font typeface="IBM Plex Sans Medium" panose="020B0603050203000203" pitchFamily="34"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C2E862-5163-4C1A-BFE7-7B41DEF58DE2}">
          <p14:sldIdLst>
            <p14:sldId id="546"/>
            <p14:sldId id="675"/>
            <p14:sldId id="674"/>
            <p14:sldId id="698"/>
            <p14:sldId id="699"/>
            <p14:sldId id="700"/>
            <p14:sldId id="701"/>
            <p14:sldId id="679"/>
            <p14:sldId id="702"/>
            <p14:sldId id="703"/>
            <p14:sldId id="697"/>
            <p14:sldId id="677"/>
          </p14:sldIdLst>
        </p14:section>
      </p14:sectionLst>
    </p:ext>
    <p:ext uri="{EFAFB233-063F-42B5-8137-9DF3F51BA10A}">
      <p15:sldGuideLst xmlns:p15="http://schemas.microsoft.com/office/powerpoint/2012/main">
        <p15:guide id="1" orient="horz" pos="1620" userDrawn="1">
          <p15:clr>
            <a:srgbClr val="A4A3A4"/>
          </p15:clr>
        </p15:guide>
        <p15:guide id="8" pos="2880">
          <p15:clr>
            <a:srgbClr val="A4A3A4"/>
          </p15:clr>
        </p15:guide>
        <p15:guide id="24" pos="216" userDrawn="1">
          <p15:clr>
            <a:srgbClr val="A4A3A4"/>
          </p15:clr>
        </p15:guide>
        <p15:guide id="28" pos="2879">
          <p15:clr>
            <a:srgbClr val="A4A3A4"/>
          </p15:clr>
        </p15:guide>
        <p15:guide id="29" pos="218">
          <p15:clr>
            <a:srgbClr val="A4A3A4"/>
          </p15:clr>
        </p15:guide>
        <p15:guide id="30" pos="5544" userDrawn="1">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5" userDrawn="1">
          <p15:clr>
            <a:srgbClr val="A4A3A4"/>
          </p15:clr>
        </p15:guide>
        <p15:guide id="3" orient="horz" pos="2928" userDrawn="1">
          <p15:clr>
            <a:srgbClr val="A4A3A4"/>
          </p15:clr>
        </p15:guide>
        <p15:guide id="4"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123E"/>
    <a:srgbClr val="EC174F"/>
    <a:srgbClr val="36C4ED"/>
    <a:srgbClr val="00509D"/>
    <a:srgbClr val="005FAE"/>
    <a:srgbClr val="003A5E"/>
    <a:srgbClr val="14479E"/>
    <a:srgbClr val="BBBDBF"/>
    <a:srgbClr val="002D4A"/>
    <a:srgbClr val="0F37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250D7A-A895-4002-B131-693AC912B4A6}" v="259" dt="2025-04-14T15:31:07.511"/>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0" autoAdjust="0"/>
    <p:restoredTop sz="83997" autoAdjust="0"/>
  </p:normalViewPr>
  <p:slideViewPr>
    <p:cSldViewPr snapToGrid="0">
      <p:cViewPr varScale="1">
        <p:scale>
          <a:sx n="131" d="100"/>
          <a:sy n="131" d="100"/>
        </p:scale>
        <p:origin x="1406" y="91"/>
      </p:cViewPr>
      <p:guideLst>
        <p:guide orient="horz" pos="1620"/>
        <p:guide pos="2880"/>
        <p:guide pos="216"/>
        <p:guide pos="2879"/>
        <p:guide pos="218"/>
        <p:guide pos="55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888" y="1020"/>
      </p:cViewPr>
      <p:guideLst>
        <p:guide orient="horz" pos="2904"/>
        <p:guide pos="2185"/>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AF807A-8977-42FF-9029-BE18F1488392}" type="doc">
      <dgm:prSet loTypeId="urn:microsoft.com/office/officeart/2005/8/layout/chevron1" loCatId="process" qsTypeId="urn:microsoft.com/office/officeart/2005/8/quickstyle/simple1" qsCatId="simple" csTypeId="urn:microsoft.com/office/officeart/2005/8/colors/colorful5" csCatId="colorful" phldr="1"/>
      <dgm:spPr/>
    </dgm:pt>
    <dgm:pt modelId="{A1B0C60D-7C87-4A93-ADE5-882B4E82C4FF}">
      <dgm:prSet phldrT="[Text]"/>
      <dgm:spPr/>
      <dgm:t>
        <a:bodyPr/>
        <a:lstStyle/>
        <a:p>
          <a:r>
            <a:rPr lang="en-US" dirty="0"/>
            <a:t>Need Part</a:t>
          </a:r>
        </a:p>
      </dgm:t>
    </dgm:pt>
    <dgm:pt modelId="{B87A4517-FE92-4883-9D41-31612BA5D186}" type="parTrans" cxnId="{B0020B89-2BD2-417B-902E-DEAEC2635BC9}">
      <dgm:prSet/>
      <dgm:spPr/>
      <dgm:t>
        <a:bodyPr/>
        <a:lstStyle/>
        <a:p>
          <a:endParaRPr lang="en-US"/>
        </a:p>
      </dgm:t>
    </dgm:pt>
    <dgm:pt modelId="{8F34B013-0CC3-4C82-BE28-2BBAD32DE5AA}" type="sibTrans" cxnId="{B0020B89-2BD2-417B-902E-DEAEC2635BC9}">
      <dgm:prSet/>
      <dgm:spPr/>
      <dgm:t>
        <a:bodyPr/>
        <a:lstStyle/>
        <a:p>
          <a:endParaRPr lang="en-US"/>
        </a:p>
      </dgm:t>
    </dgm:pt>
    <dgm:pt modelId="{06DB38B0-2FA6-4A4E-8025-C669B4380789}">
      <dgm:prSet phldrT="[Text]"/>
      <dgm:spPr/>
      <dgm:t>
        <a:bodyPr/>
        <a:lstStyle/>
        <a:p>
          <a:r>
            <a:rPr lang="en-US" dirty="0"/>
            <a:t>Request Quote From Vendor</a:t>
          </a:r>
        </a:p>
      </dgm:t>
    </dgm:pt>
    <dgm:pt modelId="{04C09DF0-4991-42AA-870F-424DB02D059A}" type="parTrans" cxnId="{7B8351DD-B3EA-4462-B92D-0859090A77D3}">
      <dgm:prSet/>
      <dgm:spPr/>
      <dgm:t>
        <a:bodyPr/>
        <a:lstStyle/>
        <a:p>
          <a:endParaRPr lang="en-US"/>
        </a:p>
      </dgm:t>
    </dgm:pt>
    <dgm:pt modelId="{4E837056-8E46-4FBE-BE47-E2D139E50FE6}" type="sibTrans" cxnId="{7B8351DD-B3EA-4462-B92D-0859090A77D3}">
      <dgm:prSet/>
      <dgm:spPr/>
      <dgm:t>
        <a:bodyPr/>
        <a:lstStyle/>
        <a:p>
          <a:endParaRPr lang="en-US"/>
        </a:p>
      </dgm:t>
    </dgm:pt>
    <dgm:pt modelId="{5F8A0179-98A7-41F8-8D0C-B2645D66DBC6}">
      <dgm:prSet phldrT="[Text]"/>
      <dgm:spPr/>
      <dgm:t>
        <a:bodyPr/>
        <a:lstStyle/>
        <a:p>
          <a:r>
            <a:rPr lang="en-US" dirty="0"/>
            <a:t>Create PR (Purchase Req)</a:t>
          </a:r>
        </a:p>
      </dgm:t>
    </dgm:pt>
    <dgm:pt modelId="{E63EA980-1C7A-4718-B635-0BDDA1355603}" type="parTrans" cxnId="{0AFE13F1-2406-4FE2-B8CE-B2323C705ABA}">
      <dgm:prSet/>
      <dgm:spPr/>
      <dgm:t>
        <a:bodyPr/>
        <a:lstStyle/>
        <a:p>
          <a:endParaRPr lang="en-US"/>
        </a:p>
      </dgm:t>
    </dgm:pt>
    <dgm:pt modelId="{5365D795-888D-4C66-9629-9F04BC01E25D}" type="sibTrans" cxnId="{0AFE13F1-2406-4FE2-B8CE-B2323C705ABA}">
      <dgm:prSet/>
      <dgm:spPr/>
      <dgm:t>
        <a:bodyPr/>
        <a:lstStyle/>
        <a:p>
          <a:endParaRPr lang="en-US"/>
        </a:p>
      </dgm:t>
    </dgm:pt>
    <dgm:pt modelId="{A30DB18F-5323-4327-8122-79ED7D5A823E}">
      <dgm:prSet/>
      <dgm:spPr/>
      <dgm:t>
        <a:bodyPr/>
        <a:lstStyle/>
        <a:p>
          <a:r>
            <a:rPr lang="en-US" dirty="0"/>
            <a:t>Generate PO</a:t>
          </a:r>
        </a:p>
      </dgm:t>
    </dgm:pt>
    <dgm:pt modelId="{3A685617-9995-4C58-8382-FF881F489081}" type="parTrans" cxnId="{00340A1D-BDB8-4F4A-88DF-AE60C0CEBAEB}">
      <dgm:prSet/>
      <dgm:spPr/>
      <dgm:t>
        <a:bodyPr/>
        <a:lstStyle/>
        <a:p>
          <a:endParaRPr lang="en-US"/>
        </a:p>
      </dgm:t>
    </dgm:pt>
    <dgm:pt modelId="{6557AA3F-413D-474C-8D71-13EE676B35A2}" type="sibTrans" cxnId="{00340A1D-BDB8-4F4A-88DF-AE60C0CEBAEB}">
      <dgm:prSet/>
      <dgm:spPr/>
      <dgm:t>
        <a:bodyPr/>
        <a:lstStyle/>
        <a:p>
          <a:endParaRPr lang="en-US"/>
        </a:p>
      </dgm:t>
    </dgm:pt>
    <dgm:pt modelId="{2289C715-4ACB-4742-A1C6-22970BAF4641}">
      <dgm:prSet/>
      <dgm:spPr/>
      <dgm:t>
        <a:bodyPr/>
        <a:lstStyle/>
        <a:p>
          <a:r>
            <a:rPr lang="en-US" dirty="0"/>
            <a:t>Receive Part</a:t>
          </a:r>
        </a:p>
      </dgm:t>
    </dgm:pt>
    <dgm:pt modelId="{46D33600-E4EA-46C6-AD06-0A39BC1340EB}" type="parTrans" cxnId="{9148B316-CDF0-44AE-8A40-72359FD277FA}">
      <dgm:prSet/>
      <dgm:spPr/>
      <dgm:t>
        <a:bodyPr/>
        <a:lstStyle/>
        <a:p>
          <a:endParaRPr lang="en-US"/>
        </a:p>
      </dgm:t>
    </dgm:pt>
    <dgm:pt modelId="{50EAB1B7-82DE-4656-B9C4-DE95D0B45496}" type="sibTrans" cxnId="{9148B316-CDF0-44AE-8A40-72359FD277FA}">
      <dgm:prSet/>
      <dgm:spPr/>
      <dgm:t>
        <a:bodyPr/>
        <a:lstStyle/>
        <a:p>
          <a:endParaRPr lang="en-US"/>
        </a:p>
      </dgm:t>
    </dgm:pt>
    <dgm:pt modelId="{50B2899D-2AA0-486D-9BDD-0639015D3CD3}" type="pres">
      <dgm:prSet presAssocID="{D5AF807A-8977-42FF-9029-BE18F1488392}" presName="Name0" presStyleCnt="0">
        <dgm:presLayoutVars>
          <dgm:dir/>
          <dgm:animLvl val="lvl"/>
          <dgm:resizeHandles val="exact"/>
        </dgm:presLayoutVars>
      </dgm:prSet>
      <dgm:spPr/>
    </dgm:pt>
    <dgm:pt modelId="{FFACE90A-00D4-4E7E-BC6C-D0005E8B302C}" type="pres">
      <dgm:prSet presAssocID="{A1B0C60D-7C87-4A93-ADE5-882B4E82C4FF}" presName="parTxOnly" presStyleLbl="node1" presStyleIdx="0" presStyleCnt="5">
        <dgm:presLayoutVars>
          <dgm:chMax val="0"/>
          <dgm:chPref val="0"/>
          <dgm:bulletEnabled val="1"/>
        </dgm:presLayoutVars>
      </dgm:prSet>
      <dgm:spPr/>
    </dgm:pt>
    <dgm:pt modelId="{73F573D3-D274-47EA-88FB-82CBD2550C54}" type="pres">
      <dgm:prSet presAssocID="{8F34B013-0CC3-4C82-BE28-2BBAD32DE5AA}" presName="parTxOnlySpace" presStyleCnt="0"/>
      <dgm:spPr/>
    </dgm:pt>
    <dgm:pt modelId="{B65A92F2-8CBD-4D68-BAD8-AC15F5654969}" type="pres">
      <dgm:prSet presAssocID="{06DB38B0-2FA6-4A4E-8025-C669B4380789}" presName="parTxOnly" presStyleLbl="node1" presStyleIdx="1" presStyleCnt="5">
        <dgm:presLayoutVars>
          <dgm:chMax val="0"/>
          <dgm:chPref val="0"/>
          <dgm:bulletEnabled val="1"/>
        </dgm:presLayoutVars>
      </dgm:prSet>
      <dgm:spPr/>
    </dgm:pt>
    <dgm:pt modelId="{F0A6E83E-CC2F-4ABE-B0B9-66379F5D8208}" type="pres">
      <dgm:prSet presAssocID="{4E837056-8E46-4FBE-BE47-E2D139E50FE6}" presName="parTxOnlySpace" presStyleCnt="0"/>
      <dgm:spPr/>
    </dgm:pt>
    <dgm:pt modelId="{A1C571B8-397B-42EE-A9E0-F9984CC4730E}" type="pres">
      <dgm:prSet presAssocID="{5F8A0179-98A7-41F8-8D0C-B2645D66DBC6}" presName="parTxOnly" presStyleLbl="node1" presStyleIdx="2" presStyleCnt="5">
        <dgm:presLayoutVars>
          <dgm:chMax val="0"/>
          <dgm:chPref val="0"/>
          <dgm:bulletEnabled val="1"/>
        </dgm:presLayoutVars>
      </dgm:prSet>
      <dgm:spPr/>
    </dgm:pt>
    <dgm:pt modelId="{707463ED-5D42-4486-BACE-FF47B980B356}" type="pres">
      <dgm:prSet presAssocID="{5365D795-888D-4C66-9629-9F04BC01E25D}" presName="parTxOnlySpace" presStyleCnt="0"/>
      <dgm:spPr/>
    </dgm:pt>
    <dgm:pt modelId="{CE2DF4CA-8113-4F35-8583-E7DA17BCC833}" type="pres">
      <dgm:prSet presAssocID="{A30DB18F-5323-4327-8122-79ED7D5A823E}" presName="parTxOnly" presStyleLbl="node1" presStyleIdx="3" presStyleCnt="5">
        <dgm:presLayoutVars>
          <dgm:chMax val="0"/>
          <dgm:chPref val="0"/>
          <dgm:bulletEnabled val="1"/>
        </dgm:presLayoutVars>
      </dgm:prSet>
      <dgm:spPr/>
    </dgm:pt>
    <dgm:pt modelId="{6F45A2AC-3332-477C-9402-E682E9F9B43C}" type="pres">
      <dgm:prSet presAssocID="{6557AA3F-413D-474C-8D71-13EE676B35A2}" presName="parTxOnlySpace" presStyleCnt="0"/>
      <dgm:spPr/>
    </dgm:pt>
    <dgm:pt modelId="{73C81D39-A420-4BDD-8929-4F283E647BBF}" type="pres">
      <dgm:prSet presAssocID="{2289C715-4ACB-4742-A1C6-22970BAF4641}" presName="parTxOnly" presStyleLbl="node1" presStyleIdx="4" presStyleCnt="5">
        <dgm:presLayoutVars>
          <dgm:chMax val="0"/>
          <dgm:chPref val="0"/>
          <dgm:bulletEnabled val="1"/>
        </dgm:presLayoutVars>
      </dgm:prSet>
      <dgm:spPr/>
    </dgm:pt>
  </dgm:ptLst>
  <dgm:cxnLst>
    <dgm:cxn modelId="{06CEB003-3CB0-4D21-90F5-BEA7210FEC4A}" type="presOf" srcId="{D5AF807A-8977-42FF-9029-BE18F1488392}" destId="{50B2899D-2AA0-486D-9BDD-0639015D3CD3}" srcOrd="0" destOrd="0" presId="urn:microsoft.com/office/officeart/2005/8/layout/chevron1"/>
    <dgm:cxn modelId="{9148B316-CDF0-44AE-8A40-72359FD277FA}" srcId="{D5AF807A-8977-42FF-9029-BE18F1488392}" destId="{2289C715-4ACB-4742-A1C6-22970BAF4641}" srcOrd="4" destOrd="0" parTransId="{46D33600-E4EA-46C6-AD06-0A39BC1340EB}" sibTransId="{50EAB1B7-82DE-4656-B9C4-DE95D0B45496}"/>
    <dgm:cxn modelId="{2A7E4017-6CB4-4FB0-A9EA-04459792607F}" type="presOf" srcId="{5F8A0179-98A7-41F8-8D0C-B2645D66DBC6}" destId="{A1C571B8-397B-42EE-A9E0-F9984CC4730E}" srcOrd="0" destOrd="0" presId="urn:microsoft.com/office/officeart/2005/8/layout/chevron1"/>
    <dgm:cxn modelId="{00340A1D-BDB8-4F4A-88DF-AE60C0CEBAEB}" srcId="{D5AF807A-8977-42FF-9029-BE18F1488392}" destId="{A30DB18F-5323-4327-8122-79ED7D5A823E}" srcOrd="3" destOrd="0" parTransId="{3A685617-9995-4C58-8382-FF881F489081}" sibTransId="{6557AA3F-413D-474C-8D71-13EE676B35A2}"/>
    <dgm:cxn modelId="{5A0B8A4F-6AB6-494D-8222-4564C24B820F}" type="presOf" srcId="{2289C715-4ACB-4742-A1C6-22970BAF4641}" destId="{73C81D39-A420-4BDD-8929-4F283E647BBF}" srcOrd="0" destOrd="0" presId="urn:microsoft.com/office/officeart/2005/8/layout/chevron1"/>
    <dgm:cxn modelId="{84795E51-5DDC-4640-8E73-D363D96E9641}" type="presOf" srcId="{A1B0C60D-7C87-4A93-ADE5-882B4E82C4FF}" destId="{FFACE90A-00D4-4E7E-BC6C-D0005E8B302C}" srcOrd="0" destOrd="0" presId="urn:microsoft.com/office/officeart/2005/8/layout/chevron1"/>
    <dgm:cxn modelId="{B0020B89-2BD2-417B-902E-DEAEC2635BC9}" srcId="{D5AF807A-8977-42FF-9029-BE18F1488392}" destId="{A1B0C60D-7C87-4A93-ADE5-882B4E82C4FF}" srcOrd="0" destOrd="0" parTransId="{B87A4517-FE92-4883-9D41-31612BA5D186}" sibTransId="{8F34B013-0CC3-4C82-BE28-2BBAD32DE5AA}"/>
    <dgm:cxn modelId="{FA022DAC-550A-44BD-B302-6A03FD19B273}" type="presOf" srcId="{06DB38B0-2FA6-4A4E-8025-C669B4380789}" destId="{B65A92F2-8CBD-4D68-BAD8-AC15F5654969}" srcOrd="0" destOrd="0" presId="urn:microsoft.com/office/officeart/2005/8/layout/chevron1"/>
    <dgm:cxn modelId="{6F3AC3B4-DB85-40A3-AEC2-775C39A46BB4}" type="presOf" srcId="{A30DB18F-5323-4327-8122-79ED7D5A823E}" destId="{CE2DF4CA-8113-4F35-8583-E7DA17BCC833}" srcOrd="0" destOrd="0" presId="urn:microsoft.com/office/officeart/2005/8/layout/chevron1"/>
    <dgm:cxn modelId="{7B8351DD-B3EA-4462-B92D-0859090A77D3}" srcId="{D5AF807A-8977-42FF-9029-BE18F1488392}" destId="{06DB38B0-2FA6-4A4E-8025-C669B4380789}" srcOrd="1" destOrd="0" parTransId="{04C09DF0-4991-42AA-870F-424DB02D059A}" sibTransId="{4E837056-8E46-4FBE-BE47-E2D139E50FE6}"/>
    <dgm:cxn modelId="{0AFE13F1-2406-4FE2-B8CE-B2323C705ABA}" srcId="{D5AF807A-8977-42FF-9029-BE18F1488392}" destId="{5F8A0179-98A7-41F8-8D0C-B2645D66DBC6}" srcOrd="2" destOrd="0" parTransId="{E63EA980-1C7A-4718-B635-0BDDA1355603}" sibTransId="{5365D795-888D-4C66-9629-9F04BC01E25D}"/>
    <dgm:cxn modelId="{5359AE47-9882-46B3-932A-3B7EBEC0B800}" type="presParOf" srcId="{50B2899D-2AA0-486D-9BDD-0639015D3CD3}" destId="{FFACE90A-00D4-4E7E-BC6C-D0005E8B302C}" srcOrd="0" destOrd="0" presId="urn:microsoft.com/office/officeart/2005/8/layout/chevron1"/>
    <dgm:cxn modelId="{DB5D835A-47B3-4854-AEDA-2730E3714163}" type="presParOf" srcId="{50B2899D-2AA0-486D-9BDD-0639015D3CD3}" destId="{73F573D3-D274-47EA-88FB-82CBD2550C54}" srcOrd="1" destOrd="0" presId="urn:microsoft.com/office/officeart/2005/8/layout/chevron1"/>
    <dgm:cxn modelId="{4E7A9EE5-B22A-4496-A071-9F96DA29043D}" type="presParOf" srcId="{50B2899D-2AA0-486D-9BDD-0639015D3CD3}" destId="{B65A92F2-8CBD-4D68-BAD8-AC15F5654969}" srcOrd="2" destOrd="0" presId="urn:microsoft.com/office/officeart/2005/8/layout/chevron1"/>
    <dgm:cxn modelId="{A7FBD75F-46B2-46FA-B9EA-BE41316D0093}" type="presParOf" srcId="{50B2899D-2AA0-486D-9BDD-0639015D3CD3}" destId="{F0A6E83E-CC2F-4ABE-B0B9-66379F5D8208}" srcOrd="3" destOrd="0" presId="urn:microsoft.com/office/officeart/2005/8/layout/chevron1"/>
    <dgm:cxn modelId="{2BC2E068-0485-4AE1-A123-B7AC0181D8B0}" type="presParOf" srcId="{50B2899D-2AA0-486D-9BDD-0639015D3CD3}" destId="{A1C571B8-397B-42EE-A9E0-F9984CC4730E}" srcOrd="4" destOrd="0" presId="urn:microsoft.com/office/officeart/2005/8/layout/chevron1"/>
    <dgm:cxn modelId="{C9C2A69D-EF12-41D9-B413-26A16C52B998}" type="presParOf" srcId="{50B2899D-2AA0-486D-9BDD-0639015D3CD3}" destId="{707463ED-5D42-4486-BACE-FF47B980B356}" srcOrd="5" destOrd="0" presId="urn:microsoft.com/office/officeart/2005/8/layout/chevron1"/>
    <dgm:cxn modelId="{E17CCE60-6D47-4D37-8009-4D9F131DC994}" type="presParOf" srcId="{50B2899D-2AA0-486D-9BDD-0639015D3CD3}" destId="{CE2DF4CA-8113-4F35-8583-E7DA17BCC833}" srcOrd="6" destOrd="0" presId="urn:microsoft.com/office/officeart/2005/8/layout/chevron1"/>
    <dgm:cxn modelId="{F04C0B75-1911-4872-8E1F-9C5D5E518968}" type="presParOf" srcId="{50B2899D-2AA0-486D-9BDD-0639015D3CD3}" destId="{6F45A2AC-3332-477C-9402-E682E9F9B43C}" srcOrd="7" destOrd="0" presId="urn:microsoft.com/office/officeart/2005/8/layout/chevron1"/>
    <dgm:cxn modelId="{3B46BB5A-FE51-49A2-9A86-C30450A9EEFE}" type="presParOf" srcId="{50B2899D-2AA0-486D-9BDD-0639015D3CD3}" destId="{73C81D39-A420-4BDD-8929-4F283E647BB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F807A-8977-42FF-9029-BE18F1488392}" type="doc">
      <dgm:prSet loTypeId="urn:microsoft.com/office/officeart/2005/8/layout/chevron1" loCatId="process" qsTypeId="urn:microsoft.com/office/officeart/2005/8/quickstyle/simple1" qsCatId="simple" csTypeId="urn:microsoft.com/office/officeart/2005/8/colors/colorful5" csCatId="colorful" phldr="1"/>
      <dgm:spPr/>
    </dgm:pt>
    <dgm:pt modelId="{A1B0C60D-7C87-4A93-ADE5-882B4E82C4FF}">
      <dgm:prSet phldrT="[Text]"/>
      <dgm:spPr/>
      <dgm:t>
        <a:bodyPr/>
        <a:lstStyle/>
        <a:p>
          <a:r>
            <a:rPr lang="en-US" dirty="0"/>
            <a:t>Need Part</a:t>
          </a:r>
        </a:p>
      </dgm:t>
    </dgm:pt>
    <dgm:pt modelId="{B87A4517-FE92-4883-9D41-31612BA5D186}" type="parTrans" cxnId="{B0020B89-2BD2-417B-902E-DEAEC2635BC9}">
      <dgm:prSet/>
      <dgm:spPr/>
      <dgm:t>
        <a:bodyPr/>
        <a:lstStyle/>
        <a:p>
          <a:endParaRPr lang="en-US"/>
        </a:p>
      </dgm:t>
    </dgm:pt>
    <dgm:pt modelId="{8F34B013-0CC3-4C82-BE28-2BBAD32DE5AA}" type="sibTrans" cxnId="{B0020B89-2BD2-417B-902E-DEAEC2635BC9}">
      <dgm:prSet/>
      <dgm:spPr/>
      <dgm:t>
        <a:bodyPr/>
        <a:lstStyle/>
        <a:p>
          <a:endParaRPr lang="en-US"/>
        </a:p>
      </dgm:t>
    </dgm:pt>
    <dgm:pt modelId="{06DB38B0-2FA6-4A4E-8025-C669B4380789}">
      <dgm:prSet phldrT="[Text]"/>
      <dgm:spPr/>
      <dgm:t>
        <a:bodyPr/>
        <a:lstStyle/>
        <a:p>
          <a:r>
            <a:rPr lang="en-US" dirty="0"/>
            <a:t>Request Quote From Vendor</a:t>
          </a:r>
        </a:p>
      </dgm:t>
    </dgm:pt>
    <dgm:pt modelId="{04C09DF0-4991-42AA-870F-424DB02D059A}" type="parTrans" cxnId="{7B8351DD-B3EA-4462-B92D-0859090A77D3}">
      <dgm:prSet/>
      <dgm:spPr/>
      <dgm:t>
        <a:bodyPr/>
        <a:lstStyle/>
        <a:p>
          <a:endParaRPr lang="en-US"/>
        </a:p>
      </dgm:t>
    </dgm:pt>
    <dgm:pt modelId="{4E837056-8E46-4FBE-BE47-E2D139E50FE6}" type="sibTrans" cxnId="{7B8351DD-B3EA-4462-B92D-0859090A77D3}">
      <dgm:prSet/>
      <dgm:spPr/>
      <dgm:t>
        <a:bodyPr/>
        <a:lstStyle/>
        <a:p>
          <a:endParaRPr lang="en-US"/>
        </a:p>
      </dgm:t>
    </dgm:pt>
    <dgm:pt modelId="{5F8A0179-98A7-41F8-8D0C-B2645D66DBC6}">
      <dgm:prSet phldrT="[Text]"/>
      <dgm:spPr/>
      <dgm:t>
        <a:bodyPr/>
        <a:lstStyle/>
        <a:p>
          <a:r>
            <a:rPr lang="en-US" dirty="0"/>
            <a:t>Cross Check SAP</a:t>
          </a:r>
        </a:p>
      </dgm:t>
    </dgm:pt>
    <dgm:pt modelId="{E63EA980-1C7A-4718-B635-0BDDA1355603}" type="parTrans" cxnId="{0AFE13F1-2406-4FE2-B8CE-B2323C705ABA}">
      <dgm:prSet/>
      <dgm:spPr/>
      <dgm:t>
        <a:bodyPr/>
        <a:lstStyle/>
        <a:p>
          <a:endParaRPr lang="en-US"/>
        </a:p>
      </dgm:t>
    </dgm:pt>
    <dgm:pt modelId="{5365D795-888D-4C66-9629-9F04BC01E25D}" type="sibTrans" cxnId="{0AFE13F1-2406-4FE2-B8CE-B2323C705ABA}">
      <dgm:prSet/>
      <dgm:spPr/>
      <dgm:t>
        <a:bodyPr/>
        <a:lstStyle/>
        <a:p>
          <a:endParaRPr lang="en-US"/>
        </a:p>
      </dgm:t>
    </dgm:pt>
    <dgm:pt modelId="{A30DB18F-5323-4327-8122-79ED7D5A823E}">
      <dgm:prSet/>
      <dgm:spPr/>
      <dgm:t>
        <a:bodyPr/>
        <a:lstStyle/>
        <a:p>
          <a:r>
            <a:rPr lang="en-US" dirty="0"/>
            <a:t>Create New MM# or Extend MM#</a:t>
          </a:r>
        </a:p>
      </dgm:t>
    </dgm:pt>
    <dgm:pt modelId="{3A685617-9995-4C58-8382-FF881F489081}" type="parTrans" cxnId="{00340A1D-BDB8-4F4A-88DF-AE60C0CEBAEB}">
      <dgm:prSet/>
      <dgm:spPr/>
      <dgm:t>
        <a:bodyPr/>
        <a:lstStyle/>
        <a:p>
          <a:endParaRPr lang="en-US"/>
        </a:p>
      </dgm:t>
    </dgm:pt>
    <dgm:pt modelId="{6557AA3F-413D-474C-8D71-13EE676B35A2}" type="sibTrans" cxnId="{00340A1D-BDB8-4F4A-88DF-AE60C0CEBAEB}">
      <dgm:prSet/>
      <dgm:spPr/>
      <dgm:t>
        <a:bodyPr/>
        <a:lstStyle/>
        <a:p>
          <a:endParaRPr lang="en-US"/>
        </a:p>
      </dgm:t>
    </dgm:pt>
    <dgm:pt modelId="{2289C715-4ACB-4742-A1C6-22970BAF4641}">
      <dgm:prSet/>
      <dgm:spPr/>
      <dgm:t>
        <a:bodyPr/>
        <a:lstStyle/>
        <a:p>
          <a:r>
            <a:rPr lang="en-US" dirty="0"/>
            <a:t>Create PR</a:t>
          </a:r>
        </a:p>
      </dgm:t>
    </dgm:pt>
    <dgm:pt modelId="{46D33600-E4EA-46C6-AD06-0A39BC1340EB}" type="parTrans" cxnId="{9148B316-CDF0-44AE-8A40-72359FD277FA}">
      <dgm:prSet/>
      <dgm:spPr/>
      <dgm:t>
        <a:bodyPr/>
        <a:lstStyle/>
        <a:p>
          <a:endParaRPr lang="en-US"/>
        </a:p>
      </dgm:t>
    </dgm:pt>
    <dgm:pt modelId="{50EAB1B7-82DE-4656-B9C4-DE95D0B45496}" type="sibTrans" cxnId="{9148B316-CDF0-44AE-8A40-72359FD277FA}">
      <dgm:prSet/>
      <dgm:spPr/>
      <dgm:t>
        <a:bodyPr/>
        <a:lstStyle/>
        <a:p>
          <a:endParaRPr lang="en-US"/>
        </a:p>
      </dgm:t>
    </dgm:pt>
    <dgm:pt modelId="{05DE010C-1577-41D1-93EF-8D089131DAAD}">
      <dgm:prSet/>
      <dgm:spPr/>
      <dgm:t>
        <a:bodyPr/>
        <a:lstStyle/>
        <a:p>
          <a:r>
            <a:rPr lang="en-US" dirty="0"/>
            <a:t>Generate PO</a:t>
          </a:r>
        </a:p>
      </dgm:t>
    </dgm:pt>
    <dgm:pt modelId="{8939E600-283C-4573-8A9D-0DAB2331C31E}" type="parTrans" cxnId="{5A683E2B-DE41-4278-80CF-67F8FC815CC3}">
      <dgm:prSet/>
      <dgm:spPr/>
      <dgm:t>
        <a:bodyPr/>
        <a:lstStyle/>
        <a:p>
          <a:endParaRPr lang="en-US"/>
        </a:p>
      </dgm:t>
    </dgm:pt>
    <dgm:pt modelId="{5EDEDE50-A940-4E52-B1FC-B5CD582A01F8}" type="sibTrans" cxnId="{5A683E2B-DE41-4278-80CF-67F8FC815CC3}">
      <dgm:prSet/>
      <dgm:spPr/>
      <dgm:t>
        <a:bodyPr/>
        <a:lstStyle/>
        <a:p>
          <a:endParaRPr lang="en-US"/>
        </a:p>
      </dgm:t>
    </dgm:pt>
    <dgm:pt modelId="{12C5AE96-981A-4049-ADF1-958B0AA3E94D}">
      <dgm:prSet/>
      <dgm:spPr/>
      <dgm:t>
        <a:bodyPr/>
        <a:lstStyle/>
        <a:p>
          <a:r>
            <a:rPr lang="en-US" dirty="0"/>
            <a:t>Receive Part</a:t>
          </a:r>
        </a:p>
      </dgm:t>
    </dgm:pt>
    <dgm:pt modelId="{4BA8F140-5B06-4BB7-8EFC-1FCF5A4258E5}" type="parTrans" cxnId="{CE672261-402B-4467-84B2-97C36F4176D7}">
      <dgm:prSet/>
      <dgm:spPr/>
      <dgm:t>
        <a:bodyPr/>
        <a:lstStyle/>
        <a:p>
          <a:endParaRPr lang="en-US"/>
        </a:p>
      </dgm:t>
    </dgm:pt>
    <dgm:pt modelId="{B3E8271E-7116-4BD1-920D-995AB15174D6}" type="sibTrans" cxnId="{CE672261-402B-4467-84B2-97C36F4176D7}">
      <dgm:prSet/>
      <dgm:spPr/>
      <dgm:t>
        <a:bodyPr/>
        <a:lstStyle/>
        <a:p>
          <a:endParaRPr lang="en-US"/>
        </a:p>
      </dgm:t>
    </dgm:pt>
    <dgm:pt modelId="{50B2899D-2AA0-486D-9BDD-0639015D3CD3}" type="pres">
      <dgm:prSet presAssocID="{D5AF807A-8977-42FF-9029-BE18F1488392}" presName="Name0" presStyleCnt="0">
        <dgm:presLayoutVars>
          <dgm:dir/>
          <dgm:animLvl val="lvl"/>
          <dgm:resizeHandles val="exact"/>
        </dgm:presLayoutVars>
      </dgm:prSet>
      <dgm:spPr/>
    </dgm:pt>
    <dgm:pt modelId="{FFACE90A-00D4-4E7E-BC6C-D0005E8B302C}" type="pres">
      <dgm:prSet presAssocID="{A1B0C60D-7C87-4A93-ADE5-882B4E82C4FF}" presName="parTxOnly" presStyleLbl="node1" presStyleIdx="0" presStyleCnt="7">
        <dgm:presLayoutVars>
          <dgm:chMax val="0"/>
          <dgm:chPref val="0"/>
          <dgm:bulletEnabled val="1"/>
        </dgm:presLayoutVars>
      </dgm:prSet>
      <dgm:spPr/>
    </dgm:pt>
    <dgm:pt modelId="{73F573D3-D274-47EA-88FB-82CBD2550C54}" type="pres">
      <dgm:prSet presAssocID="{8F34B013-0CC3-4C82-BE28-2BBAD32DE5AA}" presName="parTxOnlySpace" presStyleCnt="0"/>
      <dgm:spPr/>
    </dgm:pt>
    <dgm:pt modelId="{B65A92F2-8CBD-4D68-BAD8-AC15F5654969}" type="pres">
      <dgm:prSet presAssocID="{06DB38B0-2FA6-4A4E-8025-C669B4380789}" presName="parTxOnly" presStyleLbl="node1" presStyleIdx="1" presStyleCnt="7">
        <dgm:presLayoutVars>
          <dgm:chMax val="0"/>
          <dgm:chPref val="0"/>
          <dgm:bulletEnabled val="1"/>
        </dgm:presLayoutVars>
      </dgm:prSet>
      <dgm:spPr/>
    </dgm:pt>
    <dgm:pt modelId="{F0A6E83E-CC2F-4ABE-B0B9-66379F5D8208}" type="pres">
      <dgm:prSet presAssocID="{4E837056-8E46-4FBE-BE47-E2D139E50FE6}" presName="parTxOnlySpace" presStyleCnt="0"/>
      <dgm:spPr/>
    </dgm:pt>
    <dgm:pt modelId="{A1C571B8-397B-42EE-A9E0-F9984CC4730E}" type="pres">
      <dgm:prSet presAssocID="{5F8A0179-98A7-41F8-8D0C-B2645D66DBC6}" presName="parTxOnly" presStyleLbl="node1" presStyleIdx="2" presStyleCnt="7">
        <dgm:presLayoutVars>
          <dgm:chMax val="0"/>
          <dgm:chPref val="0"/>
          <dgm:bulletEnabled val="1"/>
        </dgm:presLayoutVars>
      </dgm:prSet>
      <dgm:spPr/>
    </dgm:pt>
    <dgm:pt modelId="{707463ED-5D42-4486-BACE-FF47B980B356}" type="pres">
      <dgm:prSet presAssocID="{5365D795-888D-4C66-9629-9F04BC01E25D}" presName="parTxOnlySpace" presStyleCnt="0"/>
      <dgm:spPr/>
    </dgm:pt>
    <dgm:pt modelId="{CE2DF4CA-8113-4F35-8583-E7DA17BCC833}" type="pres">
      <dgm:prSet presAssocID="{A30DB18F-5323-4327-8122-79ED7D5A823E}" presName="parTxOnly" presStyleLbl="node1" presStyleIdx="3" presStyleCnt="7">
        <dgm:presLayoutVars>
          <dgm:chMax val="0"/>
          <dgm:chPref val="0"/>
          <dgm:bulletEnabled val="1"/>
        </dgm:presLayoutVars>
      </dgm:prSet>
      <dgm:spPr/>
    </dgm:pt>
    <dgm:pt modelId="{6F45A2AC-3332-477C-9402-E682E9F9B43C}" type="pres">
      <dgm:prSet presAssocID="{6557AA3F-413D-474C-8D71-13EE676B35A2}" presName="parTxOnlySpace" presStyleCnt="0"/>
      <dgm:spPr/>
    </dgm:pt>
    <dgm:pt modelId="{73C81D39-A420-4BDD-8929-4F283E647BBF}" type="pres">
      <dgm:prSet presAssocID="{2289C715-4ACB-4742-A1C6-22970BAF4641}" presName="parTxOnly" presStyleLbl="node1" presStyleIdx="4" presStyleCnt="7">
        <dgm:presLayoutVars>
          <dgm:chMax val="0"/>
          <dgm:chPref val="0"/>
          <dgm:bulletEnabled val="1"/>
        </dgm:presLayoutVars>
      </dgm:prSet>
      <dgm:spPr/>
    </dgm:pt>
    <dgm:pt modelId="{1E205777-1495-4DB6-BB5E-729A594A12FD}" type="pres">
      <dgm:prSet presAssocID="{50EAB1B7-82DE-4656-B9C4-DE95D0B45496}" presName="parTxOnlySpace" presStyleCnt="0"/>
      <dgm:spPr/>
    </dgm:pt>
    <dgm:pt modelId="{90F8D3E4-80B4-4A26-9F0E-39FB2ABABE90}" type="pres">
      <dgm:prSet presAssocID="{05DE010C-1577-41D1-93EF-8D089131DAAD}" presName="parTxOnly" presStyleLbl="node1" presStyleIdx="5" presStyleCnt="7">
        <dgm:presLayoutVars>
          <dgm:chMax val="0"/>
          <dgm:chPref val="0"/>
          <dgm:bulletEnabled val="1"/>
        </dgm:presLayoutVars>
      </dgm:prSet>
      <dgm:spPr/>
    </dgm:pt>
    <dgm:pt modelId="{581E2AD3-E6E9-40D6-A3EB-AAD30D5EBE7C}" type="pres">
      <dgm:prSet presAssocID="{5EDEDE50-A940-4E52-B1FC-B5CD582A01F8}" presName="parTxOnlySpace" presStyleCnt="0"/>
      <dgm:spPr/>
    </dgm:pt>
    <dgm:pt modelId="{B652DDA5-40CC-49FE-ABDA-E92B5782499D}" type="pres">
      <dgm:prSet presAssocID="{12C5AE96-981A-4049-ADF1-958B0AA3E94D}" presName="parTxOnly" presStyleLbl="node1" presStyleIdx="6" presStyleCnt="7">
        <dgm:presLayoutVars>
          <dgm:chMax val="0"/>
          <dgm:chPref val="0"/>
          <dgm:bulletEnabled val="1"/>
        </dgm:presLayoutVars>
      </dgm:prSet>
      <dgm:spPr/>
    </dgm:pt>
  </dgm:ptLst>
  <dgm:cxnLst>
    <dgm:cxn modelId="{06CEB003-3CB0-4D21-90F5-BEA7210FEC4A}" type="presOf" srcId="{D5AF807A-8977-42FF-9029-BE18F1488392}" destId="{50B2899D-2AA0-486D-9BDD-0639015D3CD3}" srcOrd="0" destOrd="0" presId="urn:microsoft.com/office/officeart/2005/8/layout/chevron1"/>
    <dgm:cxn modelId="{9148B316-CDF0-44AE-8A40-72359FD277FA}" srcId="{D5AF807A-8977-42FF-9029-BE18F1488392}" destId="{2289C715-4ACB-4742-A1C6-22970BAF4641}" srcOrd="4" destOrd="0" parTransId="{46D33600-E4EA-46C6-AD06-0A39BC1340EB}" sibTransId="{50EAB1B7-82DE-4656-B9C4-DE95D0B45496}"/>
    <dgm:cxn modelId="{2A7E4017-6CB4-4FB0-A9EA-04459792607F}" type="presOf" srcId="{5F8A0179-98A7-41F8-8D0C-B2645D66DBC6}" destId="{A1C571B8-397B-42EE-A9E0-F9984CC4730E}" srcOrd="0" destOrd="0" presId="urn:microsoft.com/office/officeart/2005/8/layout/chevron1"/>
    <dgm:cxn modelId="{00340A1D-BDB8-4F4A-88DF-AE60C0CEBAEB}" srcId="{D5AF807A-8977-42FF-9029-BE18F1488392}" destId="{A30DB18F-5323-4327-8122-79ED7D5A823E}" srcOrd="3" destOrd="0" parTransId="{3A685617-9995-4C58-8382-FF881F489081}" sibTransId="{6557AA3F-413D-474C-8D71-13EE676B35A2}"/>
    <dgm:cxn modelId="{5A683E2B-DE41-4278-80CF-67F8FC815CC3}" srcId="{D5AF807A-8977-42FF-9029-BE18F1488392}" destId="{05DE010C-1577-41D1-93EF-8D089131DAAD}" srcOrd="5" destOrd="0" parTransId="{8939E600-283C-4573-8A9D-0DAB2331C31E}" sibTransId="{5EDEDE50-A940-4E52-B1FC-B5CD582A01F8}"/>
    <dgm:cxn modelId="{CE672261-402B-4467-84B2-97C36F4176D7}" srcId="{D5AF807A-8977-42FF-9029-BE18F1488392}" destId="{12C5AE96-981A-4049-ADF1-958B0AA3E94D}" srcOrd="6" destOrd="0" parTransId="{4BA8F140-5B06-4BB7-8EFC-1FCF5A4258E5}" sibTransId="{B3E8271E-7116-4BD1-920D-995AB15174D6}"/>
    <dgm:cxn modelId="{5484116D-636C-4F26-878B-FC9CB9AC81F3}" type="presOf" srcId="{12C5AE96-981A-4049-ADF1-958B0AA3E94D}" destId="{B652DDA5-40CC-49FE-ABDA-E92B5782499D}" srcOrd="0" destOrd="0" presId="urn:microsoft.com/office/officeart/2005/8/layout/chevron1"/>
    <dgm:cxn modelId="{5A0B8A4F-6AB6-494D-8222-4564C24B820F}" type="presOf" srcId="{2289C715-4ACB-4742-A1C6-22970BAF4641}" destId="{73C81D39-A420-4BDD-8929-4F283E647BBF}" srcOrd="0" destOrd="0" presId="urn:microsoft.com/office/officeart/2005/8/layout/chevron1"/>
    <dgm:cxn modelId="{84795E51-5DDC-4640-8E73-D363D96E9641}" type="presOf" srcId="{A1B0C60D-7C87-4A93-ADE5-882B4E82C4FF}" destId="{FFACE90A-00D4-4E7E-BC6C-D0005E8B302C}" srcOrd="0" destOrd="0" presId="urn:microsoft.com/office/officeart/2005/8/layout/chevron1"/>
    <dgm:cxn modelId="{B0020B89-2BD2-417B-902E-DEAEC2635BC9}" srcId="{D5AF807A-8977-42FF-9029-BE18F1488392}" destId="{A1B0C60D-7C87-4A93-ADE5-882B4E82C4FF}" srcOrd="0" destOrd="0" parTransId="{B87A4517-FE92-4883-9D41-31612BA5D186}" sibTransId="{8F34B013-0CC3-4C82-BE28-2BBAD32DE5AA}"/>
    <dgm:cxn modelId="{EB0FB8A1-33A7-44C4-9532-F7B55BE7D480}" type="presOf" srcId="{05DE010C-1577-41D1-93EF-8D089131DAAD}" destId="{90F8D3E4-80B4-4A26-9F0E-39FB2ABABE90}" srcOrd="0" destOrd="0" presId="urn:microsoft.com/office/officeart/2005/8/layout/chevron1"/>
    <dgm:cxn modelId="{FA022DAC-550A-44BD-B302-6A03FD19B273}" type="presOf" srcId="{06DB38B0-2FA6-4A4E-8025-C669B4380789}" destId="{B65A92F2-8CBD-4D68-BAD8-AC15F5654969}" srcOrd="0" destOrd="0" presId="urn:microsoft.com/office/officeart/2005/8/layout/chevron1"/>
    <dgm:cxn modelId="{6F3AC3B4-DB85-40A3-AEC2-775C39A46BB4}" type="presOf" srcId="{A30DB18F-5323-4327-8122-79ED7D5A823E}" destId="{CE2DF4CA-8113-4F35-8583-E7DA17BCC833}" srcOrd="0" destOrd="0" presId="urn:microsoft.com/office/officeart/2005/8/layout/chevron1"/>
    <dgm:cxn modelId="{7B8351DD-B3EA-4462-B92D-0859090A77D3}" srcId="{D5AF807A-8977-42FF-9029-BE18F1488392}" destId="{06DB38B0-2FA6-4A4E-8025-C669B4380789}" srcOrd="1" destOrd="0" parTransId="{04C09DF0-4991-42AA-870F-424DB02D059A}" sibTransId="{4E837056-8E46-4FBE-BE47-E2D139E50FE6}"/>
    <dgm:cxn modelId="{0AFE13F1-2406-4FE2-B8CE-B2323C705ABA}" srcId="{D5AF807A-8977-42FF-9029-BE18F1488392}" destId="{5F8A0179-98A7-41F8-8D0C-B2645D66DBC6}" srcOrd="2" destOrd="0" parTransId="{E63EA980-1C7A-4718-B635-0BDDA1355603}" sibTransId="{5365D795-888D-4C66-9629-9F04BC01E25D}"/>
    <dgm:cxn modelId="{5359AE47-9882-46B3-932A-3B7EBEC0B800}" type="presParOf" srcId="{50B2899D-2AA0-486D-9BDD-0639015D3CD3}" destId="{FFACE90A-00D4-4E7E-BC6C-D0005E8B302C}" srcOrd="0" destOrd="0" presId="urn:microsoft.com/office/officeart/2005/8/layout/chevron1"/>
    <dgm:cxn modelId="{DB5D835A-47B3-4854-AEDA-2730E3714163}" type="presParOf" srcId="{50B2899D-2AA0-486D-9BDD-0639015D3CD3}" destId="{73F573D3-D274-47EA-88FB-82CBD2550C54}" srcOrd="1" destOrd="0" presId="urn:microsoft.com/office/officeart/2005/8/layout/chevron1"/>
    <dgm:cxn modelId="{4E7A9EE5-B22A-4496-A071-9F96DA29043D}" type="presParOf" srcId="{50B2899D-2AA0-486D-9BDD-0639015D3CD3}" destId="{B65A92F2-8CBD-4D68-BAD8-AC15F5654969}" srcOrd="2" destOrd="0" presId="urn:microsoft.com/office/officeart/2005/8/layout/chevron1"/>
    <dgm:cxn modelId="{A7FBD75F-46B2-46FA-B9EA-BE41316D0093}" type="presParOf" srcId="{50B2899D-2AA0-486D-9BDD-0639015D3CD3}" destId="{F0A6E83E-CC2F-4ABE-B0B9-66379F5D8208}" srcOrd="3" destOrd="0" presId="urn:microsoft.com/office/officeart/2005/8/layout/chevron1"/>
    <dgm:cxn modelId="{2BC2E068-0485-4AE1-A123-B7AC0181D8B0}" type="presParOf" srcId="{50B2899D-2AA0-486D-9BDD-0639015D3CD3}" destId="{A1C571B8-397B-42EE-A9E0-F9984CC4730E}" srcOrd="4" destOrd="0" presId="urn:microsoft.com/office/officeart/2005/8/layout/chevron1"/>
    <dgm:cxn modelId="{C9C2A69D-EF12-41D9-B413-26A16C52B998}" type="presParOf" srcId="{50B2899D-2AA0-486D-9BDD-0639015D3CD3}" destId="{707463ED-5D42-4486-BACE-FF47B980B356}" srcOrd="5" destOrd="0" presId="urn:microsoft.com/office/officeart/2005/8/layout/chevron1"/>
    <dgm:cxn modelId="{E17CCE60-6D47-4D37-8009-4D9F131DC994}" type="presParOf" srcId="{50B2899D-2AA0-486D-9BDD-0639015D3CD3}" destId="{CE2DF4CA-8113-4F35-8583-E7DA17BCC833}" srcOrd="6" destOrd="0" presId="urn:microsoft.com/office/officeart/2005/8/layout/chevron1"/>
    <dgm:cxn modelId="{F04C0B75-1911-4872-8E1F-9C5D5E518968}" type="presParOf" srcId="{50B2899D-2AA0-486D-9BDD-0639015D3CD3}" destId="{6F45A2AC-3332-477C-9402-E682E9F9B43C}" srcOrd="7" destOrd="0" presId="urn:microsoft.com/office/officeart/2005/8/layout/chevron1"/>
    <dgm:cxn modelId="{3B46BB5A-FE51-49A2-9A86-C30450A9EEFE}" type="presParOf" srcId="{50B2899D-2AA0-486D-9BDD-0639015D3CD3}" destId="{73C81D39-A420-4BDD-8929-4F283E647BBF}" srcOrd="8" destOrd="0" presId="urn:microsoft.com/office/officeart/2005/8/layout/chevron1"/>
    <dgm:cxn modelId="{8E4A2705-3542-47B0-9B44-A34C2D4C6810}" type="presParOf" srcId="{50B2899D-2AA0-486D-9BDD-0639015D3CD3}" destId="{1E205777-1495-4DB6-BB5E-729A594A12FD}" srcOrd="9" destOrd="0" presId="urn:microsoft.com/office/officeart/2005/8/layout/chevron1"/>
    <dgm:cxn modelId="{80098481-C532-434A-B85E-E47F6BBD4822}" type="presParOf" srcId="{50B2899D-2AA0-486D-9BDD-0639015D3CD3}" destId="{90F8D3E4-80B4-4A26-9F0E-39FB2ABABE90}" srcOrd="10" destOrd="0" presId="urn:microsoft.com/office/officeart/2005/8/layout/chevron1"/>
    <dgm:cxn modelId="{ACF7C98A-6553-4067-B521-D52A22DDF1F7}" type="presParOf" srcId="{50B2899D-2AA0-486D-9BDD-0639015D3CD3}" destId="{581E2AD3-E6E9-40D6-A3EB-AAD30D5EBE7C}" srcOrd="11" destOrd="0" presId="urn:microsoft.com/office/officeart/2005/8/layout/chevron1"/>
    <dgm:cxn modelId="{3C0800C9-AB0D-4190-A4B8-D1E8B042ABD6}" type="presParOf" srcId="{50B2899D-2AA0-486D-9BDD-0639015D3CD3}" destId="{B652DDA5-40CC-49FE-ABDA-E92B5782499D}"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CE90A-00D4-4E7E-BC6C-D0005E8B302C}">
      <dsp:nvSpPr>
        <dsp:cNvPr id="0" name=""/>
        <dsp:cNvSpPr/>
      </dsp:nvSpPr>
      <dsp:spPr>
        <a:xfrm>
          <a:off x="2111" y="1656238"/>
          <a:ext cx="1878805" cy="751522"/>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Need Part</a:t>
          </a:r>
        </a:p>
      </dsp:txBody>
      <dsp:txXfrm>
        <a:off x="377872" y="1656238"/>
        <a:ext cx="1127283" cy="751522"/>
      </dsp:txXfrm>
    </dsp:sp>
    <dsp:sp modelId="{B65A92F2-8CBD-4D68-BAD8-AC15F5654969}">
      <dsp:nvSpPr>
        <dsp:cNvPr id="0" name=""/>
        <dsp:cNvSpPr/>
      </dsp:nvSpPr>
      <dsp:spPr>
        <a:xfrm>
          <a:off x="1693036" y="1656238"/>
          <a:ext cx="1878805" cy="751522"/>
        </a:xfrm>
        <a:prstGeom prst="chevron">
          <a:avLst/>
        </a:prstGeom>
        <a:solidFill>
          <a:schemeClr val="accent5">
            <a:hueOff val="3303660"/>
            <a:satOff val="13666"/>
            <a:lumOff val="-89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Request Quote From Vendor</a:t>
          </a:r>
        </a:p>
      </dsp:txBody>
      <dsp:txXfrm>
        <a:off x="2068797" y="1656238"/>
        <a:ext cx="1127283" cy="751522"/>
      </dsp:txXfrm>
    </dsp:sp>
    <dsp:sp modelId="{A1C571B8-397B-42EE-A9E0-F9984CC4730E}">
      <dsp:nvSpPr>
        <dsp:cNvPr id="0" name=""/>
        <dsp:cNvSpPr/>
      </dsp:nvSpPr>
      <dsp:spPr>
        <a:xfrm>
          <a:off x="3383961" y="1656238"/>
          <a:ext cx="1878805" cy="751522"/>
        </a:xfrm>
        <a:prstGeom prst="chevron">
          <a:avLst/>
        </a:prstGeom>
        <a:solidFill>
          <a:schemeClr val="accent5">
            <a:hueOff val="6607319"/>
            <a:satOff val="27331"/>
            <a:lumOff val="-178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Create PR (Purchase Req)</a:t>
          </a:r>
        </a:p>
      </dsp:txBody>
      <dsp:txXfrm>
        <a:off x="3759722" y="1656238"/>
        <a:ext cx="1127283" cy="751522"/>
      </dsp:txXfrm>
    </dsp:sp>
    <dsp:sp modelId="{CE2DF4CA-8113-4F35-8583-E7DA17BCC833}">
      <dsp:nvSpPr>
        <dsp:cNvPr id="0" name=""/>
        <dsp:cNvSpPr/>
      </dsp:nvSpPr>
      <dsp:spPr>
        <a:xfrm>
          <a:off x="5074886" y="1656238"/>
          <a:ext cx="1878805" cy="751522"/>
        </a:xfrm>
        <a:prstGeom prst="chevron">
          <a:avLst/>
        </a:prstGeom>
        <a:solidFill>
          <a:schemeClr val="accent5">
            <a:hueOff val="9910979"/>
            <a:satOff val="40997"/>
            <a:lumOff val="-26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Generate PO</a:t>
          </a:r>
        </a:p>
      </dsp:txBody>
      <dsp:txXfrm>
        <a:off x="5450647" y="1656238"/>
        <a:ext cx="1127283" cy="751522"/>
      </dsp:txXfrm>
    </dsp:sp>
    <dsp:sp modelId="{73C81D39-A420-4BDD-8929-4F283E647BBF}">
      <dsp:nvSpPr>
        <dsp:cNvPr id="0" name=""/>
        <dsp:cNvSpPr/>
      </dsp:nvSpPr>
      <dsp:spPr>
        <a:xfrm>
          <a:off x="6765812" y="1656238"/>
          <a:ext cx="1878805" cy="751522"/>
        </a:xfrm>
        <a:prstGeom prst="chevron">
          <a:avLst/>
        </a:prstGeom>
        <a:solidFill>
          <a:schemeClr val="accent5">
            <a:hueOff val="13214638"/>
            <a:satOff val="54662"/>
            <a:lumOff val="-356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Receive Part</a:t>
          </a:r>
        </a:p>
      </dsp:txBody>
      <dsp:txXfrm>
        <a:off x="7141573" y="1656238"/>
        <a:ext cx="1127283" cy="751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CE90A-00D4-4E7E-BC6C-D0005E8B302C}">
      <dsp:nvSpPr>
        <dsp:cNvPr id="0" name=""/>
        <dsp:cNvSpPr/>
      </dsp:nvSpPr>
      <dsp:spPr>
        <a:xfrm>
          <a:off x="0" y="1761789"/>
          <a:ext cx="1351051" cy="540420"/>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Need Part</a:t>
          </a:r>
        </a:p>
      </dsp:txBody>
      <dsp:txXfrm>
        <a:off x="270210" y="1761789"/>
        <a:ext cx="810631" cy="540420"/>
      </dsp:txXfrm>
    </dsp:sp>
    <dsp:sp modelId="{B65A92F2-8CBD-4D68-BAD8-AC15F5654969}">
      <dsp:nvSpPr>
        <dsp:cNvPr id="0" name=""/>
        <dsp:cNvSpPr/>
      </dsp:nvSpPr>
      <dsp:spPr>
        <a:xfrm>
          <a:off x="1215946" y="1761789"/>
          <a:ext cx="1351051" cy="540420"/>
        </a:xfrm>
        <a:prstGeom prst="chevron">
          <a:avLst/>
        </a:prstGeom>
        <a:solidFill>
          <a:schemeClr val="accent5">
            <a:hueOff val="2202440"/>
            <a:satOff val="9110"/>
            <a:lumOff val="-59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Request Quote From Vendor</a:t>
          </a:r>
        </a:p>
      </dsp:txBody>
      <dsp:txXfrm>
        <a:off x="1486156" y="1761789"/>
        <a:ext cx="810631" cy="540420"/>
      </dsp:txXfrm>
    </dsp:sp>
    <dsp:sp modelId="{A1C571B8-397B-42EE-A9E0-F9984CC4730E}">
      <dsp:nvSpPr>
        <dsp:cNvPr id="0" name=""/>
        <dsp:cNvSpPr/>
      </dsp:nvSpPr>
      <dsp:spPr>
        <a:xfrm>
          <a:off x="2431892" y="1761789"/>
          <a:ext cx="1351051" cy="540420"/>
        </a:xfrm>
        <a:prstGeom prst="chevron">
          <a:avLst/>
        </a:prstGeom>
        <a:solidFill>
          <a:schemeClr val="accent5">
            <a:hueOff val="4404879"/>
            <a:satOff val="18221"/>
            <a:lumOff val="-118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Cross Check SAP</a:t>
          </a:r>
        </a:p>
      </dsp:txBody>
      <dsp:txXfrm>
        <a:off x="2702102" y="1761789"/>
        <a:ext cx="810631" cy="540420"/>
      </dsp:txXfrm>
    </dsp:sp>
    <dsp:sp modelId="{CE2DF4CA-8113-4F35-8583-E7DA17BCC833}">
      <dsp:nvSpPr>
        <dsp:cNvPr id="0" name=""/>
        <dsp:cNvSpPr/>
      </dsp:nvSpPr>
      <dsp:spPr>
        <a:xfrm>
          <a:off x="3647838" y="1761789"/>
          <a:ext cx="1351051" cy="540420"/>
        </a:xfrm>
        <a:prstGeom prst="chevron">
          <a:avLst/>
        </a:prstGeom>
        <a:solidFill>
          <a:schemeClr val="accent5">
            <a:hueOff val="6607319"/>
            <a:satOff val="27331"/>
            <a:lumOff val="-178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Create New MM# or Extend MM#</a:t>
          </a:r>
        </a:p>
      </dsp:txBody>
      <dsp:txXfrm>
        <a:off x="3918048" y="1761789"/>
        <a:ext cx="810631" cy="540420"/>
      </dsp:txXfrm>
    </dsp:sp>
    <dsp:sp modelId="{73C81D39-A420-4BDD-8929-4F283E647BBF}">
      <dsp:nvSpPr>
        <dsp:cNvPr id="0" name=""/>
        <dsp:cNvSpPr/>
      </dsp:nvSpPr>
      <dsp:spPr>
        <a:xfrm>
          <a:off x="4863785" y="1761789"/>
          <a:ext cx="1351051" cy="540420"/>
        </a:xfrm>
        <a:prstGeom prst="chevron">
          <a:avLst/>
        </a:prstGeom>
        <a:solidFill>
          <a:schemeClr val="accent5">
            <a:hueOff val="8809759"/>
            <a:satOff val="36441"/>
            <a:lumOff val="-23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Create PR</a:t>
          </a:r>
        </a:p>
      </dsp:txBody>
      <dsp:txXfrm>
        <a:off x="5133995" y="1761789"/>
        <a:ext cx="810631" cy="540420"/>
      </dsp:txXfrm>
    </dsp:sp>
    <dsp:sp modelId="{90F8D3E4-80B4-4A26-9F0E-39FB2ABABE90}">
      <dsp:nvSpPr>
        <dsp:cNvPr id="0" name=""/>
        <dsp:cNvSpPr/>
      </dsp:nvSpPr>
      <dsp:spPr>
        <a:xfrm>
          <a:off x="6079731" y="1761789"/>
          <a:ext cx="1351051" cy="540420"/>
        </a:xfrm>
        <a:prstGeom prst="chevron">
          <a:avLst/>
        </a:prstGeom>
        <a:solidFill>
          <a:schemeClr val="accent5">
            <a:hueOff val="11012198"/>
            <a:satOff val="45552"/>
            <a:lumOff val="-297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Generate PO</a:t>
          </a:r>
        </a:p>
      </dsp:txBody>
      <dsp:txXfrm>
        <a:off x="6349941" y="1761789"/>
        <a:ext cx="810631" cy="540420"/>
      </dsp:txXfrm>
    </dsp:sp>
    <dsp:sp modelId="{B652DDA5-40CC-49FE-ABDA-E92B5782499D}">
      <dsp:nvSpPr>
        <dsp:cNvPr id="0" name=""/>
        <dsp:cNvSpPr/>
      </dsp:nvSpPr>
      <dsp:spPr>
        <a:xfrm>
          <a:off x="7295677" y="1761789"/>
          <a:ext cx="1351051" cy="540420"/>
        </a:xfrm>
        <a:prstGeom prst="chevron">
          <a:avLst/>
        </a:prstGeom>
        <a:solidFill>
          <a:schemeClr val="accent5">
            <a:hueOff val="13214638"/>
            <a:satOff val="54662"/>
            <a:lumOff val="-356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Receive Part</a:t>
          </a:r>
        </a:p>
      </dsp:txBody>
      <dsp:txXfrm>
        <a:off x="7565887" y="1761789"/>
        <a:ext cx="810631" cy="5404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3785" tIns="46891" rIns="93785" bIns="46891" rtlCol="0"/>
          <a:lstStyle>
            <a:lvl1pPr algn="l">
              <a:defRPr sz="1100"/>
            </a:lvl1pPr>
          </a:lstStyle>
          <a:p>
            <a:endParaRPr lang="en-US">
              <a:latin typeface="IBM Plex Sans" panose="020B0503050203000203" pitchFamily="34" charset="0"/>
            </a:endParaRPr>
          </a:p>
        </p:txBody>
      </p:sp>
      <p:sp>
        <p:nvSpPr>
          <p:cNvPr id="3" name="Date Placeholder 2"/>
          <p:cNvSpPr>
            <a:spLocks noGrp="1"/>
          </p:cNvSpPr>
          <p:nvPr>
            <p:ph type="dt" sz="quarter" idx="1"/>
          </p:nvPr>
        </p:nvSpPr>
        <p:spPr>
          <a:xfrm>
            <a:off x="3970937" y="0"/>
            <a:ext cx="3037840" cy="464820"/>
          </a:xfrm>
          <a:prstGeom prst="rect">
            <a:avLst/>
          </a:prstGeom>
        </p:spPr>
        <p:txBody>
          <a:bodyPr vert="horz" lIns="93785" tIns="46891" rIns="93785" bIns="46891" rtlCol="0"/>
          <a:lstStyle>
            <a:lvl1pPr algn="r">
              <a:defRPr sz="1100"/>
            </a:lvl1pPr>
          </a:lstStyle>
          <a:p>
            <a:fld id="{0423E92F-58BB-494C-B9FF-284015554107}" type="datetimeFigureOut">
              <a:rPr lang="en-US" smtClean="0">
                <a:latin typeface="IBM Plex Sans" panose="020B0503050203000203" pitchFamily="34" charset="0"/>
              </a:rPr>
              <a:t>4/15/2025</a:t>
            </a:fld>
            <a:endParaRPr lang="en-US">
              <a:latin typeface="IBM Plex Sans" panose="020B0503050203000203" pitchFamily="34" charset="0"/>
            </a:endParaRPr>
          </a:p>
        </p:txBody>
      </p:sp>
      <p:sp>
        <p:nvSpPr>
          <p:cNvPr id="4" name="Footer Placeholder 3"/>
          <p:cNvSpPr>
            <a:spLocks noGrp="1"/>
          </p:cNvSpPr>
          <p:nvPr>
            <p:ph type="ftr" sz="quarter" idx="2"/>
          </p:nvPr>
        </p:nvSpPr>
        <p:spPr>
          <a:xfrm>
            <a:off x="1" y="8829967"/>
            <a:ext cx="3037840" cy="464820"/>
          </a:xfrm>
          <a:prstGeom prst="rect">
            <a:avLst/>
          </a:prstGeom>
        </p:spPr>
        <p:txBody>
          <a:bodyPr vert="horz" lIns="93785" tIns="46891" rIns="93785" bIns="46891" rtlCol="0" anchor="b"/>
          <a:lstStyle>
            <a:lvl1pPr algn="l">
              <a:defRPr sz="1100"/>
            </a:lvl1pPr>
          </a:lstStyle>
          <a:p>
            <a:endParaRPr lang="en-US">
              <a:latin typeface="IBM Plex Sans" panose="020B0503050203000203" pitchFamily="34" charset="0"/>
            </a:endParaRPr>
          </a:p>
        </p:txBody>
      </p:sp>
      <p:sp>
        <p:nvSpPr>
          <p:cNvPr id="5" name="Slide Number Placeholder 4"/>
          <p:cNvSpPr>
            <a:spLocks noGrp="1"/>
          </p:cNvSpPr>
          <p:nvPr>
            <p:ph type="sldNum" sz="quarter" idx="3"/>
          </p:nvPr>
        </p:nvSpPr>
        <p:spPr>
          <a:xfrm>
            <a:off x="3970937" y="8829967"/>
            <a:ext cx="3037840" cy="464820"/>
          </a:xfrm>
          <a:prstGeom prst="rect">
            <a:avLst/>
          </a:prstGeom>
        </p:spPr>
        <p:txBody>
          <a:bodyPr vert="horz" lIns="93785" tIns="46891" rIns="93785" bIns="46891" rtlCol="0" anchor="b"/>
          <a:lstStyle>
            <a:lvl1pPr algn="r">
              <a:defRPr sz="1100"/>
            </a:lvl1pPr>
          </a:lstStyle>
          <a:p>
            <a:fld id="{10E81716-1A46-4FD2-ACEC-E134E0F54D85}" type="slidenum">
              <a:rPr lang="en-US" smtClean="0">
                <a:latin typeface="IBM Plex Sans" panose="020B0503050203000203" pitchFamily="34" charset="0"/>
              </a:rPr>
              <a:t>‹#›</a:t>
            </a:fld>
            <a:endParaRPr lang="en-US">
              <a:latin typeface="IBM Plex Sans" panose="020B0503050203000203" pitchFamily="34" charset="0"/>
            </a:endParaRPr>
          </a:p>
        </p:txBody>
      </p:sp>
    </p:spTree>
    <p:extLst>
      <p:ext uri="{BB962C8B-B14F-4D97-AF65-F5344CB8AC3E}">
        <p14:creationId xmlns:p14="http://schemas.microsoft.com/office/powerpoint/2010/main" val="2945320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3785" tIns="46891" rIns="93785" bIns="46891" rtlCol="0"/>
          <a:lstStyle>
            <a:lvl1pPr algn="l">
              <a:defRPr sz="1100">
                <a:latin typeface="IBM Plex Sans" panose="020B0503050203000203" pitchFamily="34" charset="0"/>
              </a:defRPr>
            </a:lvl1pPr>
          </a:lstStyle>
          <a:p>
            <a:endParaRPr lang="en-US"/>
          </a:p>
        </p:txBody>
      </p:sp>
      <p:sp>
        <p:nvSpPr>
          <p:cNvPr id="3" name="Date Placeholder 2"/>
          <p:cNvSpPr>
            <a:spLocks noGrp="1"/>
          </p:cNvSpPr>
          <p:nvPr>
            <p:ph type="dt" idx="1"/>
          </p:nvPr>
        </p:nvSpPr>
        <p:spPr>
          <a:xfrm>
            <a:off x="3970937" y="0"/>
            <a:ext cx="3037840" cy="464820"/>
          </a:xfrm>
          <a:prstGeom prst="rect">
            <a:avLst/>
          </a:prstGeom>
        </p:spPr>
        <p:txBody>
          <a:bodyPr vert="horz" lIns="93785" tIns="46891" rIns="93785" bIns="46891" rtlCol="0"/>
          <a:lstStyle>
            <a:lvl1pPr algn="r">
              <a:defRPr sz="1100">
                <a:latin typeface="IBM Plex Sans" panose="020B0503050203000203" pitchFamily="34" charset="0"/>
              </a:defRPr>
            </a:lvl1pPr>
          </a:lstStyle>
          <a:p>
            <a:fld id="{A0DE2470-5D41-41E8-8D9B-FF2B520B0DB6}" type="datetimeFigureOut">
              <a:rPr lang="en-US" smtClean="0"/>
              <a:pPr/>
              <a:t>4/15/2025</a:t>
            </a:fld>
            <a:endParaRPr lang="en-US"/>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93785" tIns="46891" rIns="93785" bIns="46891" rtlCol="0" anchor="ctr"/>
          <a:lstStyle/>
          <a:p>
            <a:endParaRPr lang="en-US"/>
          </a:p>
        </p:txBody>
      </p:sp>
      <p:sp>
        <p:nvSpPr>
          <p:cNvPr id="5" name="Notes Placeholder 4"/>
          <p:cNvSpPr>
            <a:spLocks noGrp="1"/>
          </p:cNvSpPr>
          <p:nvPr>
            <p:ph type="body" sz="quarter" idx="3"/>
          </p:nvPr>
        </p:nvSpPr>
        <p:spPr>
          <a:xfrm>
            <a:off x="701041" y="4415791"/>
            <a:ext cx="5608320" cy="4183380"/>
          </a:xfrm>
          <a:prstGeom prst="rect">
            <a:avLst/>
          </a:prstGeom>
        </p:spPr>
        <p:txBody>
          <a:bodyPr vert="horz" lIns="93785" tIns="46891" rIns="93785" bIns="4689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7"/>
            <a:ext cx="3037840" cy="464820"/>
          </a:xfrm>
          <a:prstGeom prst="rect">
            <a:avLst/>
          </a:prstGeom>
        </p:spPr>
        <p:txBody>
          <a:bodyPr vert="horz" lIns="93785" tIns="46891" rIns="93785" bIns="46891" rtlCol="0" anchor="b"/>
          <a:lstStyle>
            <a:lvl1pPr algn="l">
              <a:defRPr sz="1100">
                <a:latin typeface="IBM Plex Sans" panose="020B0503050203000203" pitchFamily="34" charset="0"/>
              </a:defRPr>
            </a:lvl1pPr>
          </a:lstStyle>
          <a:p>
            <a:endParaRPr lang="en-US"/>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785" tIns="46891" rIns="93785" bIns="46891" rtlCol="0" anchor="b"/>
          <a:lstStyle>
            <a:lvl1pPr algn="r">
              <a:defRPr sz="1100">
                <a:latin typeface="IBM Plex Sans" panose="020B0503050203000203" pitchFamily="34" charset="0"/>
              </a:defRPr>
            </a:lvl1pPr>
          </a:lstStyle>
          <a:p>
            <a:fld id="{228862C5-84CF-4BE6-968D-EE40C91F4455}" type="slidenum">
              <a:rPr lang="en-US" smtClean="0"/>
              <a:pPr/>
              <a:t>‹#›</a:t>
            </a:fld>
            <a:endParaRPr lang="en-US"/>
          </a:p>
        </p:txBody>
      </p:sp>
    </p:spTree>
    <p:extLst>
      <p:ext uri="{BB962C8B-B14F-4D97-AF65-F5344CB8AC3E}">
        <p14:creationId xmlns:p14="http://schemas.microsoft.com/office/powerpoint/2010/main" val="226953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BM Plex Sans" panose="020B0503050203000203" pitchFamily="34" charset="0"/>
        <a:ea typeface="+mn-ea"/>
        <a:cs typeface="+mn-cs"/>
      </a:defRPr>
    </a:lvl1pPr>
    <a:lvl2pPr marL="457200" algn="l" defTabSz="914400" rtl="0" eaLnBrk="1" latinLnBrk="0" hangingPunct="1">
      <a:defRPr sz="1200" kern="1200">
        <a:solidFill>
          <a:schemeClr val="tx1"/>
        </a:solidFill>
        <a:latin typeface="IBM Plex Sans" panose="020B0503050203000203" pitchFamily="34" charset="0"/>
        <a:ea typeface="+mn-ea"/>
        <a:cs typeface="+mn-cs"/>
      </a:defRPr>
    </a:lvl2pPr>
    <a:lvl3pPr marL="914400" algn="l" defTabSz="914400" rtl="0" eaLnBrk="1" latinLnBrk="0" hangingPunct="1">
      <a:defRPr sz="1200" kern="1200">
        <a:solidFill>
          <a:schemeClr val="tx1"/>
        </a:solidFill>
        <a:latin typeface="IBM Plex Sans" panose="020B0503050203000203" pitchFamily="34" charset="0"/>
        <a:ea typeface="+mn-ea"/>
        <a:cs typeface="+mn-cs"/>
      </a:defRPr>
    </a:lvl3pPr>
    <a:lvl4pPr marL="1371600" algn="l" defTabSz="914400" rtl="0" eaLnBrk="1" latinLnBrk="0" hangingPunct="1">
      <a:defRPr sz="1200" kern="1200">
        <a:solidFill>
          <a:schemeClr val="tx1"/>
        </a:solidFill>
        <a:latin typeface="IBM Plex Sans" panose="020B0503050203000203" pitchFamily="34" charset="0"/>
        <a:ea typeface="+mn-ea"/>
        <a:cs typeface="+mn-cs"/>
      </a:defRPr>
    </a:lvl4pPr>
    <a:lvl5pPr marL="1828800" algn="l" defTabSz="914400" rtl="0" eaLnBrk="1" latinLnBrk="0" hangingPunct="1">
      <a:defRPr sz="1200" kern="1200">
        <a:solidFill>
          <a:schemeClr val="tx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862C5-84CF-4BE6-968D-EE40C91F4455}" type="slidenum">
              <a:rPr lang="en-US" smtClean="0"/>
              <a:pPr/>
              <a:t>2</a:t>
            </a:fld>
            <a:endParaRPr lang="en-US"/>
          </a:p>
        </p:txBody>
      </p:sp>
    </p:spTree>
    <p:extLst>
      <p:ext uri="{BB962C8B-B14F-4D97-AF65-F5344CB8AC3E}">
        <p14:creationId xmlns:p14="http://schemas.microsoft.com/office/powerpoint/2010/main" val="96199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2F5C-3BE4-2D15-9CA3-4F973DC2E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107C4-3D7E-7DCC-6C0B-545CC08A9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BEFBF-F694-60D7-EEFD-207BE99AFD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D66E0A-D687-5A32-4EDB-5E421DC062F2}"/>
              </a:ext>
            </a:extLst>
          </p:cNvPr>
          <p:cNvSpPr>
            <a:spLocks noGrp="1"/>
          </p:cNvSpPr>
          <p:nvPr>
            <p:ph type="sldNum" sz="quarter" idx="5"/>
          </p:nvPr>
        </p:nvSpPr>
        <p:spPr/>
        <p:txBody>
          <a:bodyPr/>
          <a:lstStyle/>
          <a:p>
            <a:fld id="{228862C5-84CF-4BE6-968D-EE40C91F4455}" type="slidenum">
              <a:rPr lang="en-US" smtClean="0"/>
              <a:pPr/>
              <a:t>5</a:t>
            </a:fld>
            <a:endParaRPr lang="en-US"/>
          </a:p>
        </p:txBody>
      </p:sp>
    </p:spTree>
    <p:extLst>
      <p:ext uri="{BB962C8B-B14F-4D97-AF65-F5344CB8AC3E}">
        <p14:creationId xmlns:p14="http://schemas.microsoft.com/office/powerpoint/2010/main" val="118902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008B-BC6B-563D-30B0-822F69F74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12A22-ED4C-BFA0-7746-1D9F944BF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D11C03-4ED0-FFC9-83F0-A4B3EB38E9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FD7298-A214-7EE0-8BBF-51CAFA05B51F}"/>
              </a:ext>
            </a:extLst>
          </p:cNvPr>
          <p:cNvSpPr>
            <a:spLocks noGrp="1"/>
          </p:cNvSpPr>
          <p:nvPr>
            <p:ph type="sldNum" sz="quarter" idx="5"/>
          </p:nvPr>
        </p:nvSpPr>
        <p:spPr/>
        <p:txBody>
          <a:bodyPr/>
          <a:lstStyle/>
          <a:p>
            <a:fld id="{228862C5-84CF-4BE6-968D-EE40C91F4455}" type="slidenum">
              <a:rPr lang="en-US" smtClean="0"/>
              <a:pPr/>
              <a:t>6</a:t>
            </a:fld>
            <a:endParaRPr lang="en-US"/>
          </a:p>
        </p:txBody>
      </p:sp>
    </p:spTree>
    <p:extLst>
      <p:ext uri="{BB962C8B-B14F-4D97-AF65-F5344CB8AC3E}">
        <p14:creationId xmlns:p14="http://schemas.microsoft.com/office/powerpoint/2010/main" val="393201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B9279-8FF9-F1B4-CF28-30DE54F86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23B38-D29A-1F4D-2CD1-732D32E12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9B5E9-F759-4544-AF19-752D59811E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C453F7-2294-F8E6-6835-507B87661477}"/>
              </a:ext>
            </a:extLst>
          </p:cNvPr>
          <p:cNvSpPr>
            <a:spLocks noGrp="1"/>
          </p:cNvSpPr>
          <p:nvPr>
            <p:ph type="sldNum" sz="quarter" idx="5"/>
          </p:nvPr>
        </p:nvSpPr>
        <p:spPr/>
        <p:txBody>
          <a:bodyPr/>
          <a:lstStyle/>
          <a:p>
            <a:fld id="{228862C5-84CF-4BE6-968D-EE40C91F4455}" type="slidenum">
              <a:rPr lang="en-US" smtClean="0"/>
              <a:pPr/>
              <a:t>7</a:t>
            </a:fld>
            <a:endParaRPr lang="en-US"/>
          </a:p>
        </p:txBody>
      </p:sp>
    </p:spTree>
    <p:extLst>
      <p:ext uri="{BB962C8B-B14F-4D97-AF65-F5344CB8AC3E}">
        <p14:creationId xmlns:p14="http://schemas.microsoft.com/office/powerpoint/2010/main" val="401675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862C5-84CF-4BE6-968D-EE40C91F4455}" type="slidenum">
              <a:rPr lang="en-US" smtClean="0"/>
              <a:pPr/>
              <a:t>8</a:t>
            </a:fld>
            <a:endParaRPr lang="en-US"/>
          </a:p>
        </p:txBody>
      </p:sp>
    </p:spTree>
    <p:extLst>
      <p:ext uri="{BB962C8B-B14F-4D97-AF65-F5344CB8AC3E}">
        <p14:creationId xmlns:p14="http://schemas.microsoft.com/office/powerpoint/2010/main" val="495400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172BF-49BD-5D45-7A5F-CA5BBFE84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6654B-4787-D2DE-E259-B92659620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BDD6D-8FCE-6635-8EC7-C54C1BD4D2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F17637-1FE2-A833-E391-AD999B2CB85F}"/>
              </a:ext>
            </a:extLst>
          </p:cNvPr>
          <p:cNvSpPr>
            <a:spLocks noGrp="1"/>
          </p:cNvSpPr>
          <p:nvPr>
            <p:ph type="sldNum" sz="quarter" idx="5"/>
          </p:nvPr>
        </p:nvSpPr>
        <p:spPr/>
        <p:txBody>
          <a:bodyPr/>
          <a:lstStyle/>
          <a:p>
            <a:fld id="{228862C5-84CF-4BE6-968D-EE40C91F4455}" type="slidenum">
              <a:rPr lang="en-US" smtClean="0"/>
              <a:pPr/>
              <a:t>9</a:t>
            </a:fld>
            <a:endParaRPr lang="en-US"/>
          </a:p>
        </p:txBody>
      </p:sp>
    </p:spTree>
    <p:extLst>
      <p:ext uri="{BB962C8B-B14F-4D97-AF65-F5344CB8AC3E}">
        <p14:creationId xmlns:p14="http://schemas.microsoft.com/office/powerpoint/2010/main" val="3862870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FC15B-1BFA-1D6C-3FA0-A205308CD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28DF1-9958-B3ED-BDFC-4E672F4D29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6E582-3908-F29E-2231-2733CF9F45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F1C80E-0FE9-7A34-4B3F-1C0340D60A5A}"/>
              </a:ext>
            </a:extLst>
          </p:cNvPr>
          <p:cNvSpPr>
            <a:spLocks noGrp="1"/>
          </p:cNvSpPr>
          <p:nvPr>
            <p:ph type="sldNum" sz="quarter" idx="5"/>
          </p:nvPr>
        </p:nvSpPr>
        <p:spPr/>
        <p:txBody>
          <a:bodyPr/>
          <a:lstStyle/>
          <a:p>
            <a:fld id="{228862C5-84CF-4BE6-968D-EE40C91F4455}" type="slidenum">
              <a:rPr lang="en-US" smtClean="0"/>
              <a:pPr/>
              <a:t>10</a:t>
            </a:fld>
            <a:endParaRPr lang="en-US"/>
          </a:p>
        </p:txBody>
      </p:sp>
    </p:spTree>
    <p:extLst>
      <p:ext uri="{BB962C8B-B14F-4D97-AF65-F5344CB8AC3E}">
        <p14:creationId xmlns:p14="http://schemas.microsoft.com/office/powerpoint/2010/main" val="299742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 Line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0D8A9F-9713-4EB1-B464-B203A1C4A362}"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spTree>
    <p:extLst>
      <p:ext uri="{BB962C8B-B14F-4D97-AF65-F5344CB8AC3E}">
        <p14:creationId xmlns:p14="http://schemas.microsoft.com/office/powerpoint/2010/main" val="282007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91C4F22C-DDA4-45FE-92F5-6E6C393C1B02}"/>
              </a:ext>
            </a:extLst>
          </p:cNvPr>
          <p:cNvPicPr>
            <a:picLocks noChangeAspect="1"/>
          </p:cNvPicPr>
          <p:nvPr userDrawn="1"/>
        </p:nvPicPr>
        <p:blipFill rotWithShape="1">
          <a:blip r:embed="rId2"/>
          <a:srcRect t="-1" r="11382" b="330"/>
          <a:stretch/>
        </p:blipFill>
        <p:spPr>
          <a:xfrm>
            <a:off x="0" y="-1"/>
            <a:ext cx="9144000" cy="5143501"/>
          </a:xfrm>
          <a:prstGeom prst="rect">
            <a:avLst/>
          </a:prstGeom>
        </p:spPr>
      </p:pic>
      <p:sp>
        <p:nvSpPr>
          <p:cNvPr id="11" name="Rectangle 10">
            <a:extLst>
              <a:ext uri="{FF2B5EF4-FFF2-40B4-BE49-F238E27FC236}">
                <a16:creationId xmlns:a16="http://schemas.microsoft.com/office/drawing/2014/main" id="{071B02E0-B6AF-4032-B58E-204DE5A7369B}"/>
              </a:ext>
            </a:extLst>
          </p:cNvPr>
          <p:cNvSpPr/>
          <p:nvPr userDrawn="1"/>
        </p:nvSpPr>
        <p:spPr>
          <a:xfrm>
            <a:off x="-544" y="801406"/>
            <a:ext cx="4615386" cy="2008469"/>
          </a:xfrm>
          <a:prstGeom prst="rect">
            <a:avLst/>
          </a:prstGeom>
          <a:solidFill>
            <a:schemeClr val="bg1">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2" name="Title 1"/>
          <p:cNvSpPr>
            <a:spLocks noGrp="1"/>
          </p:cNvSpPr>
          <p:nvPr>
            <p:ph type="ctrTitle"/>
          </p:nvPr>
        </p:nvSpPr>
        <p:spPr>
          <a:xfrm>
            <a:off x="222077" y="848935"/>
            <a:ext cx="4392765" cy="1275140"/>
          </a:xfrm>
        </p:spPr>
        <p:txBody>
          <a:bodyPr>
            <a:normAutofit/>
          </a:bodyPr>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222077" y="2199822"/>
            <a:ext cx="4392765" cy="493568"/>
          </a:xfrm>
        </p:spPr>
        <p:txBody>
          <a:bodyPr>
            <a:normAutofit/>
          </a:bodyPr>
          <a:lstStyle>
            <a:lvl1pPr marL="0" indent="0" algn="l">
              <a:buNone/>
              <a:defRPr sz="180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8D86753-1C07-49A8-A474-9B524F5D0E03}"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3897681C-2A5F-4D22-9F93-E5A98B5F1762}"/>
              </a:ext>
            </a:extLst>
          </p:cNvPr>
          <p:cNvPicPr>
            <a:picLocks noChangeAspect="1"/>
          </p:cNvPicPr>
          <p:nvPr userDrawn="1"/>
        </p:nvPicPr>
        <p:blipFill rotWithShape="1">
          <a:blip r:embed="rId3"/>
          <a:srcRect t="20303"/>
          <a:stretch/>
        </p:blipFill>
        <p:spPr>
          <a:xfrm>
            <a:off x="4795836" y="0"/>
            <a:ext cx="4392765" cy="4112748"/>
          </a:xfrm>
          <a:prstGeom prst="rect">
            <a:avLst/>
          </a:prstGeom>
        </p:spPr>
      </p:pic>
      <p:pic>
        <p:nvPicPr>
          <p:cNvPr id="17" name="Picture 16" descr="Diagram, engineering drawing&#10;&#10;Description automatically generated">
            <a:extLst>
              <a:ext uri="{FF2B5EF4-FFF2-40B4-BE49-F238E27FC236}">
                <a16:creationId xmlns:a16="http://schemas.microsoft.com/office/drawing/2014/main" id="{902CA275-C6F8-4C4E-B251-E3A3668F8314}"/>
              </a:ext>
            </a:extLst>
          </p:cNvPr>
          <p:cNvPicPr>
            <a:picLocks noChangeAspect="1"/>
          </p:cNvPicPr>
          <p:nvPr userDrawn="1"/>
        </p:nvPicPr>
        <p:blipFill rotWithShape="1">
          <a:blip r:embed="rId4"/>
          <a:srcRect b="29507"/>
          <a:stretch/>
        </p:blipFill>
        <p:spPr>
          <a:xfrm>
            <a:off x="4795837" y="1468475"/>
            <a:ext cx="4348708" cy="3675025"/>
          </a:xfrm>
          <a:prstGeom prst="rect">
            <a:avLst/>
          </a:prstGeom>
        </p:spPr>
      </p:pic>
      <p:pic>
        <p:nvPicPr>
          <p:cNvPr id="7" name="Picture 6" descr="A close up of a logo&#10;&#10;Description automatically generated">
            <a:extLst>
              <a:ext uri="{FF2B5EF4-FFF2-40B4-BE49-F238E27FC236}">
                <a16:creationId xmlns:a16="http://schemas.microsoft.com/office/drawing/2014/main" id="{61DD5740-09E2-89F6-C87A-B5245E855D2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6046" y="4112748"/>
            <a:ext cx="2755907" cy="483765"/>
          </a:xfrm>
          <a:prstGeom prst="rect">
            <a:avLst/>
          </a:prstGeom>
        </p:spPr>
      </p:pic>
    </p:spTree>
    <p:extLst>
      <p:ext uri="{BB962C8B-B14F-4D97-AF65-F5344CB8AC3E}">
        <p14:creationId xmlns:p14="http://schemas.microsoft.com/office/powerpoint/2010/main" val="7670498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91C4F22C-DDA4-45FE-92F5-6E6C393C1B02}"/>
              </a:ext>
            </a:extLst>
          </p:cNvPr>
          <p:cNvPicPr>
            <a:picLocks noChangeAspect="1"/>
          </p:cNvPicPr>
          <p:nvPr userDrawn="1"/>
        </p:nvPicPr>
        <p:blipFill rotWithShape="1">
          <a:blip r:embed="rId2"/>
          <a:srcRect t="-1" r="11382" b="330"/>
          <a:stretch/>
        </p:blipFill>
        <p:spPr>
          <a:xfrm>
            <a:off x="0" y="-1"/>
            <a:ext cx="9144000" cy="5143501"/>
          </a:xfrm>
          <a:prstGeom prst="rect">
            <a:avLst/>
          </a:prstGeom>
        </p:spPr>
      </p:pic>
      <p:sp>
        <p:nvSpPr>
          <p:cNvPr id="11" name="Rectangle 10">
            <a:extLst>
              <a:ext uri="{FF2B5EF4-FFF2-40B4-BE49-F238E27FC236}">
                <a16:creationId xmlns:a16="http://schemas.microsoft.com/office/drawing/2014/main" id="{071B02E0-B6AF-4032-B58E-204DE5A7369B}"/>
              </a:ext>
            </a:extLst>
          </p:cNvPr>
          <p:cNvSpPr/>
          <p:nvPr userDrawn="1"/>
        </p:nvSpPr>
        <p:spPr>
          <a:xfrm>
            <a:off x="-544" y="801406"/>
            <a:ext cx="4615386" cy="2008469"/>
          </a:xfrm>
          <a:prstGeom prst="rect">
            <a:avLst/>
          </a:prstGeom>
          <a:solidFill>
            <a:schemeClr val="bg1">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2" name="Title 1"/>
          <p:cNvSpPr>
            <a:spLocks noGrp="1"/>
          </p:cNvSpPr>
          <p:nvPr>
            <p:ph type="ctrTitle"/>
          </p:nvPr>
        </p:nvSpPr>
        <p:spPr>
          <a:xfrm>
            <a:off x="222077" y="848935"/>
            <a:ext cx="4392765" cy="1275140"/>
          </a:xfrm>
        </p:spPr>
        <p:txBody>
          <a:bodyPr>
            <a:normAutofit/>
          </a:bodyPr>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222077" y="2199822"/>
            <a:ext cx="4392765" cy="493568"/>
          </a:xfrm>
        </p:spPr>
        <p:txBody>
          <a:bodyPr>
            <a:normAutofit/>
          </a:bodyPr>
          <a:lstStyle>
            <a:lvl1pPr marL="0" indent="0" algn="l">
              <a:buNone/>
              <a:defRPr sz="180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8D86753-1C07-49A8-A474-9B524F5D0E03}"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pic>
        <p:nvPicPr>
          <p:cNvPr id="17" name="Picture 16" descr="Diagram, engineering drawing&#10;&#10;Description automatically generated">
            <a:extLst>
              <a:ext uri="{FF2B5EF4-FFF2-40B4-BE49-F238E27FC236}">
                <a16:creationId xmlns:a16="http://schemas.microsoft.com/office/drawing/2014/main" id="{902CA275-C6F8-4C4E-B251-E3A3668F8314}"/>
              </a:ext>
            </a:extLst>
          </p:cNvPr>
          <p:cNvPicPr>
            <a:picLocks noChangeAspect="1"/>
          </p:cNvPicPr>
          <p:nvPr userDrawn="1"/>
        </p:nvPicPr>
        <p:blipFill>
          <a:blip r:embed="rId3"/>
          <a:stretch>
            <a:fillRect/>
          </a:stretch>
        </p:blipFill>
        <p:spPr>
          <a:xfrm>
            <a:off x="4795837" y="-34908"/>
            <a:ext cx="4348708" cy="5213313"/>
          </a:xfrm>
          <a:prstGeom prst="rect">
            <a:avLst/>
          </a:prstGeom>
        </p:spPr>
      </p:pic>
      <p:pic>
        <p:nvPicPr>
          <p:cNvPr id="7" name="Picture 6" descr="A close up of a logo&#10;&#10;Description automatically generated">
            <a:extLst>
              <a:ext uri="{FF2B5EF4-FFF2-40B4-BE49-F238E27FC236}">
                <a16:creationId xmlns:a16="http://schemas.microsoft.com/office/drawing/2014/main" id="{14045032-4E04-7AE9-B8E6-32BD74EEEA5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6046" y="4171950"/>
            <a:ext cx="2755907" cy="483765"/>
          </a:xfrm>
          <a:prstGeom prst="rect">
            <a:avLst/>
          </a:prstGeom>
        </p:spPr>
      </p:pic>
    </p:spTree>
    <p:extLst>
      <p:ext uri="{BB962C8B-B14F-4D97-AF65-F5344CB8AC3E}">
        <p14:creationId xmlns:p14="http://schemas.microsoft.com/office/powerpoint/2010/main" val="20880292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8" name="Picture 7" descr="A picture containing sky, factory, outdoor&#10;&#10;Description automatically generated">
            <a:extLst>
              <a:ext uri="{FF2B5EF4-FFF2-40B4-BE49-F238E27FC236}">
                <a16:creationId xmlns:a16="http://schemas.microsoft.com/office/drawing/2014/main" id="{027A543D-158C-4039-95AA-FFE4E8763A24}"/>
              </a:ext>
            </a:extLst>
          </p:cNvPr>
          <p:cNvPicPr>
            <a:picLocks noChangeAspect="1"/>
          </p:cNvPicPr>
          <p:nvPr userDrawn="1"/>
        </p:nvPicPr>
        <p:blipFill rotWithShape="1">
          <a:blip r:embed="rId2"/>
          <a:srcRect r="3763" b="680"/>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071B02E0-B6AF-4032-B58E-204DE5A7369B}"/>
              </a:ext>
            </a:extLst>
          </p:cNvPr>
          <p:cNvSpPr/>
          <p:nvPr userDrawn="1"/>
        </p:nvSpPr>
        <p:spPr>
          <a:xfrm>
            <a:off x="-545" y="127724"/>
            <a:ext cx="9143999" cy="2197463"/>
          </a:xfrm>
          <a:prstGeom prst="rect">
            <a:avLst/>
          </a:prstGeom>
          <a:solidFill>
            <a:schemeClr val="bg1">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2" name="Title 1"/>
          <p:cNvSpPr>
            <a:spLocks noGrp="1"/>
          </p:cNvSpPr>
          <p:nvPr>
            <p:ph type="ctrTitle"/>
          </p:nvPr>
        </p:nvSpPr>
        <p:spPr>
          <a:xfrm>
            <a:off x="222077" y="309003"/>
            <a:ext cx="4392765" cy="1275140"/>
          </a:xfrm>
        </p:spPr>
        <p:txBody>
          <a:bodyPr>
            <a:normAutofit/>
          </a:bodyPr>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222077" y="1659890"/>
            <a:ext cx="4392765" cy="493568"/>
          </a:xfrm>
        </p:spPr>
        <p:txBody>
          <a:bodyPr>
            <a:normAutofit/>
          </a:bodyPr>
          <a:lstStyle>
            <a:lvl1pPr marL="0" indent="0" algn="l">
              <a:buNone/>
              <a:defRPr sz="180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8D86753-1C07-49A8-A474-9B524F5D0E03}"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pic>
        <p:nvPicPr>
          <p:cNvPr id="7" name="Picture 6" descr="A close up of a logo&#10;&#10;Description automatically generated">
            <a:extLst>
              <a:ext uri="{FF2B5EF4-FFF2-40B4-BE49-F238E27FC236}">
                <a16:creationId xmlns:a16="http://schemas.microsoft.com/office/drawing/2014/main" id="{26AD1C1E-962C-8D16-48FF-917F85046A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47787" y="804122"/>
            <a:ext cx="3874136" cy="680056"/>
          </a:xfrm>
          <a:prstGeom prst="rect">
            <a:avLst/>
          </a:prstGeom>
        </p:spPr>
      </p:pic>
    </p:spTree>
    <p:extLst>
      <p:ext uri="{BB962C8B-B14F-4D97-AF65-F5344CB8AC3E}">
        <p14:creationId xmlns:p14="http://schemas.microsoft.com/office/powerpoint/2010/main" val="19422247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7E0049-87ED-4957-880B-C9F4974760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77318CFB-55C1-4ED0-A3AD-936F25C5C8C9}"/>
              </a:ext>
            </a:extLst>
          </p:cNvPr>
          <p:cNvSpPr/>
          <p:nvPr userDrawn="1"/>
        </p:nvSpPr>
        <p:spPr>
          <a:xfrm>
            <a:off x="0" y="196980"/>
            <a:ext cx="9144000" cy="14664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203000203" pitchFamily="34" charset="0"/>
            </a:endParaRPr>
          </a:p>
        </p:txBody>
      </p:sp>
      <p:sp>
        <p:nvSpPr>
          <p:cNvPr id="14" name="Title 1">
            <a:extLst>
              <a:ext uri="{FF2B5EF4-FFF2-40B4-BE49-F238E27FC236}">
                <a16:creationId xmlns:a16="http://schemas.microsoft.com/office/drawing/2014/main" id="{0399E65C-1E85-4D65-942B-2A8CC9B8053D}"/>
              </a:ext>
            </a:extLst>
          </p:cNvPr>
          <p:cNvSpPr>
            <a:spLocks noGrp="1"/>
          </p:cNvSpPr>
          <p:nvPr>
            <p:ph type="ctrTitle"/>
          </p:nvPr>
        </p:nvSpPr>
        <p:spPr>
          <a:xfrm>
            <a:off x="3997739" y="385596"/>
            <a:ext cx="4814474" cy="757382"/>
          </a:xfrm>
        </p:spPr>
        <p:txBody>
          <a:bodyPr/>
          <a:lstStyle>
            <a:lvl1pPr algn="r">
              <a:defRPr>
                <a:solidFill>
                  <a:schemeClr val="tx1"/>
                </a:solidFill>
                <a:effectLst/>
              </a:defRPr>
            </a:lvl1pPr>
          </a:lstStyle>
          <a:p>
            <a:r>
              <a:rPr lang="en-US" dirty="0"/>
              <a:t>Click to edit Master title style</a:t>
            </a:r>
          </a:p>
        </p:txBody>
      </p:sp>
      <p:sp>
        <p:nvSpPr>
          <p:cNvPr id="15" name="Subtitle 2">
            <a:extLst>
              <a:ext uri="{FF2B5EF4-FFF2-40B4-BE49-F238E27FC236}">
                <a16:creationId xmlns:a16="http://schemas.microsoft.com/office/drawing/2014/main" id="{34C6C1BD-BE66-4F1C-B7F0-0FAEC4A94358}"/>
              </a:ext>
            </a:extLst>
          </p:cNvPr>
          <p:cNvSpPr>
            <a:spLocks noGrp="1"/>
          </p:cNvSpPr>
          <p:nvPr>
            <p:ph type="subTitle" idx="1"/>
          </p:nvPr>
        </p:nvSpPr>
        <p:spPr>
          <a:xfrm>
            <a:off x="3997739" y="1050876"/>
            <a:ext cx="4814474" cy="493568"/>
          </a:xfrm>
        </p:spPr>
        <p:txBody>
          <a:bodyPr/>
          <a:lstStyle>
            <a:lvl1pPr marL="0" indent="0" algn="r">
              <a:buNone/>
              <a:defRPr>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2" name="Picture 1" descr="A close up of a logo&#10;&#10;Description automatically generated">
            <a:extLst>
              <a:ext uri="{FF2B5EF4-FFF2-40B4-BE49-F238E27FC236}">
                <a16:creationId xmlns:a16="http://schemas.microsoft.com/office/drawing/2014/main" id="{97E67F4A-D7FB-12CC-C2A0-EB6CFF3A1B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22" y="582494"/>
            <a:ext cx="3528828" cy="619441"/>
          </a:xfrm>
          <a:prstGeom prst="rect">
            <a:avLst/>
          </a:prstGeom>
        </p:spPr>
      </p:pic>
    </p:spTree>
    <p:extLst>
      <p:ext uri="{BB962C8B-B14F-4D97-AF65-F5344CB8AC3E}">
        <p14:creationId xmlns:p14="http://schemas.microsoft.com/office/powerpoint/2010/main" val="29505678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p:cNvSpPr>
            <a:spLocks noGrp="1"/>
          </p:cNvSpPr>
          <p:nvPr>
            <p:ph type="title"/>
          </p:nvPr>
        </p:nvSpPr>
        <p:spPr>
          <a:xfrm>
            <a:off x="261735" y="118629"/>
            <a:ext cx="7690777" cy="581891"/>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270BFC-A020-4B59-81B5-21C157B8DB79}" type="datetime1">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27C0B-57E8-470C-889C-315E741D0591}" type="slidenum">
              <a:rPr lang="en-US" smtClean="0"/>
              <a:pPr/>
              <a:t>‹#›</a:t>
            </a:fld>
            <a:endParaRPr lang="en-US"/>
          </a:p>
        </p:txBody>
      </p:sp>
      <p:sp>
        <p:nvSpPr>
          <p:cNvPr id="8" name="Text Placeholder 4"/>
          <p:cNvSpPr>
            <a:spLocks noGrp="1"/>
          </p:cNvSpPr>
          <p:nvPr>
            <p:ph type="body" sz="quarter" idx="13" hasCustomPrompt="1"/>
          </p:nvPr>
        </p:nvSpPr>
        <p:spPr>
          <a:xfrm>
            <a:off x="260925" y="571147"/>
            <a:ext cx="8458200" cy="307777"/>
          </a:xfrm>
        </p:spPr>
        <p:txBody>
          <a:bodyPr wrap="square">
            <a:spAutoFit/>
          </a:bodyPr>
          <a:lstStyle>
            <a:lvl1pPr marL="0" indent="0">
              <a:spcBef>
                <a:spcPts val="0"/>
              </a:spcBef>
              <a:buFontTx/>
              <a:buNone/>
              <a:defRPr sz="1400" b="0" i="0">
                <a:solidFill>
                  <a:schemeClr val="bg1"/>
                </a:solidFill>
                <a:latin typeface="IBM Plex Sans" panose="020B0503050203000203" pitchFamily="34" charset="0"/>
              </a:defRPr>
            </a:lvl1pPr>
          </a:lstStyle>
          <a:p>
            <a:pPr lvl="0"/>
            <a:r>
              <a:rPr lang="en-US" dirty="0"/>
              <a:t>Subtitle</a:t>
            </a:r>
          </a:p>
        </p:txBody>
      </p:sp>
      <p:sp>
        <p:nvSpPr>
          <p:cNvPr id="9" name="Content Placeholder 2"/>
          <p:cNvSpPr>
            <a:spLocks noGrp="1"/>
          </p:cNvSpPr>
          <p:nvPr>
            <p:ph idx="1"/>
          </p:nvPr>
        </p:nvSpPr>
        <p:spPr>
          <a:xfrm>
            <a:off x="257772" y="979597"/>
            <a:ext cx="8548047" cy="37543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36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35" y="89157"/>
            <a:ext cx="7690777" cy="857250"/>
          </a:xfrm>
        </p:spPr>
        <p:txBody>
          <a:bodyPr/>
          <a:lstStyle>
            <a:lvl1pPr>
              <a:lnSpc>
                <a:spcPts val="2600"/>
              </a:lnSpc>
              <a:defRPr/>
            </a:lvl1pPr>
          </a:lstStyle>
          <a:p>
            <a:r>
              <a:rPr lang="en-US" dirty="0"/>
              <a:t>Click to edit Master title style</a:t>
            </a:r>
            <a:br>
              <a:rPr lang="en-US" dirty="0"/>
            </a:br>
            <a:r>
              <a:rPr lang="en-US" dirty="0"/>
              <a:t>Two Lines</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AED9C-09EF-48A5-8AFF-191CB397976D}"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spTree>
    <p:extLst>
      <p:ext uri="{BB962C8B-B14F-4D97-AF65-F5344CB8AC3E}">
        <p14:creationId xmlns:p14="http://schemas.microsoft.com/office/powerpoint/2010/main" val="131998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1735" y="137340"/>
            <a:ext cx="7690777" cy="701621"/>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8F9EC374-5FC3-445D-A500-81BC6A574ED6}" type="datetime1">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27C0B-57E8-470C-889C-315E741D0591}" type="slidenum">
              <a:rPr lang="en-US" smtClean="0"/>
              <a:t>‹#›</a:t>
            </a:fld>
            <a:endParaRPr lang="en-US"/>
          </a:p>
        </p:txBody>
      </p:sp>
    </p:spTree>
    <p:extLst>
      <p:ext uri="{BB962C8B-B14F-4D97-AF65-F5344CB8AC3E}">
        <p14:creationId xmlns:p14="http://schemas.microsoft.com/office/powerpoint/2010/main" val="665815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ubtitle_NO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270BFC-A020-4B59-81B5-21C157B8DB79}" type="datetime1">
              <a:rPr lang="en-US" smtClean="0"/>
              <a:t>4/15/2025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27C0B-57E8-470C-889C-315E741D0591}" type="slidenum">
              <a:rPr lang="en-US" smtClean="0"/>
              <a:pPr/>
              <a:t>‹#›</a:t>
            </a:fld>
            <a:endParaRPr lang="en-US"/>
          </a:p>
        </p:txBody>
      </p:sp>
      <p:sp>
        <p:nvSpPr>
          <p:cNvPr id="7" name="Title 1">
            <a:extLst>
              <a:ext uri="{FF2B5EF4-FFF2-40B4-BE49-F238E27FC236}">
                <a16:creationId xmlns:a16="http://schemas.microsoft.com/office/drawing/2014/main" id="{B93A517E-778B-4ADE-BFDA-FB492B37D9FB}"/>
              </a:ext>
            </a:extLst>
          </p:cNvPr>
          <p:cNvSpPr>
            <a:spLocks noGrp="1"/>
          </p:cNvSpPr>
          <p:nvPr>
            <p:ph type="title"/>
          </p:nvPr>
        </p:nvSpPr>
        <p:spPr>
          <a:xfrm>
            <a:off x="261735" y="118629"/>
            <a:ext cx="7690777" cy="581891"/>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E084BCF4-321D-4113-BCB5-85B258DF6544}"/>
              </a:ext>
            </a:extLst>
          </p:cNvPr>
          <p:cNvSpPr>
            <a:spLocks noGrp="1"/>
          </p:cNvSpPr>
          <p:nvPr>
            <p:ph type="body" sz="quarter" idx="13" hasCustomPrompt="1"/>
          </p:nvPr>
        </p:nvSpPr>
        <p:spPr>
          <a:xfrm>
            <a:off x="260925" y="571147"/>
            <a:ext cx="8458200" cy="307777"/>
          </a:xfrm>
        </p:spPr>
        <p:txBody>
          <a:bodyPr wrap="square">
            <a:spAutoFit/>
          </a:bodyPr>
          <a:lstStyle>
            <a:lvl1pPr marL="0" indent="0">
              <a:spcBef>
                <a:spcPts val="0"/>
              </a:spcBef>
              <a:buFontTx/>
              <a:buNone/>
              <a:defRPr sz="1400" b="0" i="0">
                <a:solidFill>
                  <a:schemeClr val="bg1"/>
                </a:solidFill>
                <a:latin typeface="IBM Plex Sans" panose="020B0503050203000203" pitchFamily="34" charset="0"/>
              </a:defRPr>
            </a:lvl1pPr>
          </a:lstStyle>
          <a:p>
            <a:pPr lvl="0"/>
            <a:r>
              <a:rPr lang="en-US" dirty="0"/>
              <a:t>Subtitle</a:t>
            </a:r>
          </a:p>
        </p:txBody>
      </p:sp>
    </p:spTree>
    <p:extLst>
      <p:ext uri="{BB962C8B-B14F-4D97-AF65-F5344CB8AC3E}">
        <p14:creationId xmlns:p14="http://schemas.microsoft.com/office/powerpoint/2010/main" val="36559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Line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AAED9C-09EF-48A5-8AFF-191CB397976D}"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sp>
        <p:nvSpPr>
          <p:cNvPr id="7" name="Title 1">
            <a:extLst>
              <a:ext uri="{FF2B5EF4-FFF2-40B4-BE49-F238E27FC236}">
                <a16:creationId xmlns:a16="http://schemas.microsoft.com/office/drawing/2014/main" id="{6B07AFFB-8036-4644-BB8C-93258C64B50F}"/>
              </a:ext>
            </a:extLst>
          </p:cNvPr>
          <p:cNvSpPr>
            <a:spLocks noGrp="1"/>
          </p:cNvSpPr>
          <p:nvPr>
            <p:ph type="title" hasCustomPrompt="1"/>
          </p:nvPr>
        </p:nvSpPr>
        <p:spPr>
          <a:xfrm>
            <a:off x="261735" y="89157"/>
            <a:ext cx="7690777" cy="857250"/>
          </a:xfrm>
        </p:spPr>
        <p:txBody>
          <a:bodyPr/>
          <a:lstStyle>
            <a:lvl1pPr>
              <a:lnSpc>
                <a:spcPts val="2600"/>
              </a:lnSpc>
              <a:defRPr/>
            </a:lvl1pPr>
          </a:lstStyle>
          <a:p>
            <a:r>
              <a:rPr lang="en-US" dirty="0"/>
              <a:t>Click to edit Master title style</a:t>
            </a:r>
            <a:br>
              <a:rPr lang="en-US" dirty="0"/>
            </a:br>
            <a:r>
              <a:rPr lang="en-US" dirty="0"/>
              <a:t>Two Lines</a:t>
            </a:r>
          </a:p>
        </p:txBody>
      </p:sp>
    </p:spTree>
    <p:extLst>
      <p:ext uri="{BB962C8B-B14F-4D97-AF65-F5344CB8AC3E}">
        <p14:creationId xmlns:p14="http://schemas.microsoft.com/office/powerpoint/2010/main" val="97694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Blank_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A9827C0B-57E8-470C-889C-315E741D0591}" type="slidenum">
              <a:rPr lang="en-US" smtClean="0"/>
              <a:pPr/>
              <a:t>‹#›</a:t>
            </a:fld>
            <a:endParaRPr lang="en-US"/>
          </a:p>
        </p:txBody>
      </p:sp>
    </p:spTree>
    <p:extLst>
      <p:ext uri="{BB962C8B-B14F-4D97-AF65-F5344CB8AC3E}">
        <p14:creationId xmlns:p14="http://schemas.microsoft.com/office/powerpoint/2010/main" val="342672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91C4F22C-DDA4-45FE-92F5-6E6C393C1B02}"/>
              </a:ext>
            </a:extLst>
          </p:cNvPr>
          <p:cNvPicPr>
            <a:picLocks noChangeAspect="1"/>
          </p:cNvPicPr>
          <p:nvPr userDrawn="1"/>
        </p:nvPicPr>
        <p:blipFill rotWithShape="1">
          <a:blip r:embed="rId2"/>
          <a:srcRect t="-1" r="11382" b="330"/>
          <a:stretch/>
        </p:blipFill>
        <p:spPr>
          <a:xfrm>
            <a:off x="0" y="-1"/>
            <a:ext cx="9144000" cy="5143501"/>
          </a:xfrm>
          <a:prstGeom prst="rect">
            <a:avLst/>
          </a:prstGeom>
        </p:spPr>
      </p:pic>
      <p:sp>
        <p:nvSpPr>
          <p:cNvPr id="11" name="Rectangle 10">
            <a:extLst>
              <a:ext uri="{FF2B5EF4-FFF2-40B4-BE49-F238E27FC236}">
                <a16:creationId xmlns:a16="http://schemas.microsoft.com/office/drawing/2014/main" id="{071B02E0-B6AF-4032-B58E-204DE5A7369B}"/>
              </a:ext>
            </a:extLst>
          </p:cNvPr>
          <p:cNvSpPr/>
          <p:nvPr userDrawn="1"/>
        </p:nvSpPr>
        <p:spPr>
          <a:xfrm>
            <a:off x="4528613" y="801406"/>
            <a:ext cx="4615386" cy="2008469"/>
          </a:xfrm>
          <a:prstGeom prst="rect">
            <a:avLst/>
          </a:prstGeom>
          <a:solidFill>
            <a:schemeClr val="bg1">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2" name="Title 1"/>
          <p:cNvSpPr>
            <a:spLocks noGrp="1"/>
          </p:cNvSpPr>
          <p:nvPr>
            <p:ph type="ctrTitle"/>
          </p:nvPr>
        </p:nvSpPr>
        <p:spPr>
          <a:xfrm>
            <a:off x="4528612" y="848935"/>
            <a:ext cx="4392765" cy="1275140"/>
          </a:xfrm>
        </p:spPr>
        <p:txBody>
          <a:bodyPr>
            <a:normAutofit/>
          </a:bodyPr>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4528612" y="2199822"/>
            <a:ext cx="4392765" cy="493568"/>
          </a:xfrm>
        </p:spPr>
        <p:txBody>
          <a:bodyPr>
            <a:normAutofit/>
          </a:bodyPr>
          <a:lstStyle>
            <a:lvl1pPr marL="0" indent="0" algn="l">
              <a:buNone/>
              <a:defRPr sz="180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8D86753-1C07-49A8-A474-9B524F5D0E03}"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3897681C-2A5F-4D22-9F93-E5A98B5F1762}"/>
              </a:ext>
            </a:extLst>
          </p:cNvPr>
          <p:cNvPicPr>
            <a:picLocks noChangeAspect="1"/>
          </p:cNvPicPr>
          <p:nvPr userDrawn="1"/>
        </p:nvPicPr>
        <p:blipFill rotWithShape="1">
          <a:blip r:embed="rId3"/>
          <a:srcRect t="20303"/>
          <a:stretch/>
        </p:blipFill>
        <p:spPr>
          <a:xfrm>
            <a:off x="-1" y="-2"/>
            <a:ext cx="4392765" cy="4112749"/>
          </a:xfrm>
          <a:prstGeom prst="rect">
            <a:avLst/>
          </a:prstGeom>
        </p:spPr>
      </p:pic>
      <p:pic>
        <p:nvPicPr>
          <p:cNvPr id="17" name="Picture 16" descr="Diagram, engineering drawing&#10;&#10;Description automatically generated">
            <a:extLst>
              <a:ext uri="{FF2B5EF4-FFF2-40B4-BE49-F238E27FC236}">
                <a16:creationId xmlns:a16="http://schemas.microsoft.com/office/drawing/2014/main" id="{902CA275-C6F8-4C4E-B251-E3A3668F8314}"/>
              </a:ext>
            </a:extLst>
          </p:cNvPr>
          <p:cNvPicPr>
            <a:picLocks noChangeAspect="1"/>
          </p:cNvPicPr>
          <p:nvPr userDrawn="1"/>
        </p:nvPicPr>
        <p:blipFill rotWithShape="1">
          <a:blip r:embed="rId4"/>
          <a:srcRect b="29735"/>
          <a:stretch/>
        </p:blipFill>
        <p:spPr>
          <a:xfrm>
            <a:off x="0" y="1468475"/>
            <a:ext cx="4348708" cy="3663119"/>
          </a:xfrm>
          <a:prstGeom prst="rect">
            <a:avLst/>
          </a:prstGeom>
        </p:spPr>
      </p:pic>
      <p:pic>
        <p:nvPicPr>
          <p:cNvPr id="7" name="Picture 6" descr="A close up of a logo&#10;&#10;Description automatically generated">
            <a:extLst>
              <a:ext uri="{FF2B5EF4-FFF2-40B4-BE49-F238E27FC236}">
                <a16:creationId xmlns:a16="http://schemas.microsoft.com/office/drawing/2014/main" id="{77DE5F17-1188-6092-7D74-FE4888DD93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52557" y="4075863"/>
            <a:ext cx="2755907" cy="483765"/>
          </a:xfrm>
          <a:prstGeom prst="rect">
            <a:avLst/>
          </a:prstGeom>
        </p:spPr>
      </p:pic>
    </p:spTree>
    <p:extLst>
      <p:ext uri="{BB962C8B-B14F-4D97-AF65-F5344CB8AC3E}">
        <p14:creationId xmlns:p14="http://schemas.microsoft.com/office/powerpoint/2010/main" val="11938176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91C4F22C-DDA4-45FE-92F5-6E6C393C1B02}"/>
              </a:ext>
            </a:extLst>
          </p:cNvPr>
          <p:cNvPicPr>
            <a:picLocks noChangeAspect="1"/>
          </p:cNvPicPr>
          <p:nvPr userDrawn="1"/>
        </p:nvPicPr>
        <p:blipFill rotWithShape="1">
          <a:blip r:embed="rId2"/>
          <a:srcRect t="-1" r="11382" b="330"/>
          <a:stretch/>
        </p:blipFill>
        <p:spPr>
          <a:xfrm>
            <a:off x="0" y="-1"/>
            <a:ext cx="9144000" cy="5143501"/>
          </a:xfrm>
          <a:prstGeom prst="rect">
            <a:avLst/>
          </a:prstGeom>
        </p:spPr>
      </p:pic>
      <p:sp>
        <p:nvSpPr>
          <p:cNvPr id="11" name="Rectangle 10">
            <a:extLst>
              <a:ext uri="{FF2B5EF4-FFF2-40B4-BE49-F238E27FC236}">
                <a16:creationId xmlns:a16="http://schemas.microsoft.com/office/drawing/2014/main" id="{071B02E0-B6AF-4032-B58E-204DE5A7369B}"/>
              </a:ext>
            </a:extLst>
          </p:cNvPr>
          <p:cNvSpPr/>
          <p:nvPr userDrawn="1"/>
        </p:nvSpPr>
        <p:spPr>
          <a:xfrm>
            <a:off x="4528613" y="801406"/>
            <a:ext cx="4615386" cy="2008469"/>
          </a:xfrm>
          <a:prstGeom prst="rect">
            <a:avLst/>
          </a:prstGeom>
          <a:solidFill>
            <a:schemeClr val="bg1">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0"/>
            </a:endParaRPr>
          </a:p>
        </p:txBody>
      </p:sp>
      <p:sp>
        <p:nvSpPr>
          <p:cNvPr id="2" name="Title 1"/>
          <p:cNvSpPr>
            <a:spLocks noGrp="1"/>
          </p:cNvSpPr>
          <p:nvPr>
            <p:ph type="ctrTitle"/>
          </p:nvPr>
        </p:nvSpPr>
        <p:spPr>
          <a:xfrm>
            <a:off x="4528612" y="848935"/>
            <a:ext cx="4392765" cy="1275140"/>
          </a:xfrm>
        </p:spPr>
        <p:txBody>
          <a:bodyPr>
            <a:normAutofit/>
          </a:bodyPr>
          <a:lstStyle>
            <a:lvl1pPr algn="l">
              <a:defRPr sz="2400">
                <a:solidFill>
                  <a:sysClr val="windowText" lastClr="000000"/>
                </a:solidFill>
              </a:defRPr>
            </a:lvl1pPr>
          </a:lstStyle>
          <a:p>
            <a:r>
              <a:rPr lang="en-US" dirty="0"/>
              <a:t>Click to edit Master title style</a:t>
            </a:r>
          </a:p>
        </p:txBody>
      </p:sp>
      <p:sp>
        <p:nvSpPr>
          <p:cNvPr id="3" name="Subtitle 2"/>
          <p:cNvSpPr>
            <a:spLocks noGrp="1"/>
          </p:cNvSpPr>
          <p:nvPr>
            <p:ph type="subTitle" idx="1"/>
          </p:nvPr>
        </p:nvSpPr>
        <p:spPr>
          <a:xfrm>
            <a:off x="4528612" y="2199822"/>
            <a:ext cx="4392765" cy="493568"/>
          </a:xfrm>
        </p:spPr>
        <p:txBody>
          <a:bodyPr>
            <a:normAutofit/>
          </a:bodyPr>
          <a:lstStyle>
            <a:lvl1pPr marL="0" indent="0" algn="l">
              <a:buNone/>
              <a:defRPr sz="180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8D86753-1C07-49A8-A474-9B524F5D0E03}" type="datetime1">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a:p>
        </p:txBody>
      </p:sp>
      <p:pic>
        <p:nvPicPr>
          <p:cNvPr id="8" name="Picture 7" descr="A picture containing text&#10;&#10;Description automatically generated">
            <a:extLst>
              <a:ext uri="{FF2B5EF4-FFF2-40B4-BE49-F238E27FC236}">
                <a16:creationId xmlns:a16="http://schemas.microsoft.com/office/drawing/2014/main" id="{3897681C-2A5F-4D22-9F93-E5A98B5F1762}"/>
              </a:ext>
            </a:extLst>
          </p:cNvPr>
          <p:cNvPicPr>
            <a:picLocks noChangeAspect="1"/>
          </p:cNvPicPr>
          <p:nvPr userDrawn="1"/>
        </p:nvPicPr>
        <p:blipFill>
          <a:blip r:embed="rId3"/>
          <a:stretch>
            <a:fillRect/>
          </a:stretch>
        </p:blipFill>
        <p:spPr>
          <a:xfrm>
            <a:off x="-1" y="0"/>
            <a:ext cx="4392765" cy="5160498"/>
          </a:xfrm>
          <a:prstGeom prst="rect">
            <a:avLst/>
          </a:prstGeom>
        </p:spPr>
      </p:pic>
      <p:pic>
        <p:nvPicPr>
          <p:cNvPr id="7" name="Picture 6" descr="A close up of a logo&#10;&#10;Description automatically generated">
            <a:extLst>
              <a:ext uri="{FF2B5EF4-FFF2-40B4-BE49-F238E27FC236}">
                <a16:creationId xmlns:a16="http://schemas.microsoft.com/office/drawing/2014/main" id="{E0A655EB-E3CA-BE3E-E387-7A2BFC20D35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52557" y="4052682"/>
            <a:ext cx="2755907" cy="483765"/>
          </a:xfrm>
          <a:prstGeom prst="rect">
            <a:avLst/>
          </a:prstGeom>
        </p:spPr>
      </p:pic>
    </p:spTree>
    <p:extLst>
      <p:ext uri="{BB962C8B-B14F-4D97-AF65-F5344CB8AC3E}">
        <p14:creationId xmlns:p14="http://schemas.microsoft.com/office/powerpoint/2010/main" val="10012002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C705BC4C-DD98-4C58-9305-7126C77E0A8F}"/>
              </a:ext>
            </a:extLst>
          </p:cNvPr>
          <p:cNvPicPr>
            <a:picLocks noChangeAspect="1"/>
          </p:cNvPicPr>
          <p:nvPr userDrawn="1"/>
        </p:nvPicPr>
        <p:blipFill rotWithShape="1">
          <a:blip r:embed="rId15"/>
          <a:srcRect t="91271" b="-256"/>
          <a:stretch/>
        </p:blipFill>
        <p:spPr>
          <a:xfrm rot="10800000">
            <a:off x="0" y="4732598"/>
            <a:ext cx="9144000" cy="410901"/>
          </a:xfrm>
          <a:prstGeom prst="rect">
            <a:avLst/>
          </a:prstGeom>
        </p:spPr>
      </p:pic>
      <p:sp>
        <p:nvSpPr>
          <p:cNvPr id="15" name="Rectangle 6">
            <a:extLst>
              <a:ext uri="{FF2B5EF4-FFF2-40B4-BE49-F238E27FC236}">
                <a16:creationId xmlns:a16="http://schemas.microsoft.com/office/drawing/2014/main" id="{375BA01A-41EF-460C-A489-D4DAECBA3E1E}"/>
              </a:ext>
            </a:extLst>
          </p:cNvPr>
          <p:cNvSpPr/>
          <p:nvPr userDrawn="1"/>
        </p:nvSpPr>
        <p:spPr>
          <a:xfrm flipH="1">
            <a:off x="8153401" y="4681539"/>
            <a:ext cx="990599" cy="353062"/>
          </a:xfrm>
          <a:custGeom>
            <a:avLst/>
            <a:gdLst>
              <a:gd name="connsiteX0" fmla="*/ 0 w 6867525"/>
              <a:gd name="connsiteY0" fmla="*/ 0 h 582759"/>
              <a:gd name="connsiteX1" fmla="*/ 6867525 w 6867525"/>
              <a:gd name="connsiteY1" fmla="*/ 0 h 582759"/>
              <a:gd name="connsiteX2" fmla="*/ 6867525 w 6867525"/>
              <a:gd name="connsiteY2" fmla="*/ 582759 h 582759"/>
              <a:gd name="connsiteX3" fmla="*/ 0 w 6867525"/>
              <a:gd name="connsiteY3" fmla="*/ 582759 h 582759"/>
              <a:gd name="connsiteX4" fmla="*/ 0 w 6867525"/>
              <a:gd name="connsiteY4" fmla="*/ 0 h 582759"/>
              <a:gd name="connsiteX0" fmla="*/ 0 w 6867525"/>
              <a:gd name="connsiteY0" fmla="*/ 0 h 582759"/>
              <a:gd name="connsiteX1" fmla="*/ 6867525 w 6867525"/>
              <a:gd name="connsiteY1" fmla="*/ 0 h 582759"/>
              <a:gd name="connsiteX2" fmla="*/ 6538913 w 6867525"/>
              <a:gd name="connsiteY2" fmla="*/ 582759 h 582759"/>
              <a:gd name="connsiteX3" fmla="*/ 0 w 6867525"/>
              <a:gd name="connsiteY3" fmla="*/ 582759 h 582759"/>
              <a:gd name="connsiteX4" fmla="*/ 0 w 6867525"/>
              <a:gd name="connsiteY4" fmla="*/ 0 h 582759"/>
              <a:gd name="connsiteX0" fmla="*/ 0 w 8162541"/>
              <a:gd name="connsiteY0" fmla="*/ 0 h 582759"/>
              <a:gd name="connsiteX1" fmla="*/ 8162541 w 8162541"/>
              <a:gd name="connsiteY1" fmla="*/ 0 h 582759"/>
              <a:gd name="connsiteX2" fmla="*/ 6538913 w 8162541"/>
              <a:gd name="connsiteY2" fmla="*/ 582759 h 582759"/>
              <a:gd name="connsiteX3" fmla="*/ 0 w 8162541"/>
              <a:gd name="connsiteY3" fmla="*/ 582759 h 582759"/>
              <a:gd name="connsiteX4" fmla="*/ 0 w 8162541"/>
              <a:gd name="connsiteY4" fmla="*/ 0 h 58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2541" h="582759">
                <a:moveTo>
                  <a:pt x="0" y="0"/>
                </a:moveTo>
                <a:lnTo>
                  <a:pt x="8162541" y="0"/>
                </a:lnTo>
                <a:lnTo>
                  <a:pt x="6538913" y="582759"/>
                </a:lnTo>
                <a:lnTo>
                  <a:pt x="0" y="582759"/>
                </a:lnTo>
                <a:lnTo>
                  <a:pt x="0" y="0"/>
                </a:lnTo>
                <a:close/>
              </a:path>
            </a:pathLst>
          </a:custGeom>
          <a:solidFill>
            <a:srgbClr val="EC174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IBM Plex Sans" panose="020B0503050203000203" pitchFamily="34" charset="0"/>
            </a:endParaRPr>
          </a:p>
        </p:txBody>
      </p:sp>
      <p:sp>
        <p:nvSpPr>
          <p:cNvPr id="4" name="Date Placeholder 3"/>
          <p:cNvSpPr>
            <a:spLocks noGrp="1"/>
          </p:cNvSpPr>
          <p:nvPr>
            <p:ph type="dt" sz="half" idx="2"/>
          </p:nvPr>
        </p:nvSpPr>
        <p:spPr>
          <a:xfrm>
            <a:off x="457200" y="4857750"/>
            <a:ext cx="2133600" cy="273844"/>
          </a:xfrm>
          <a:prstGeom prst="rect">
            <a:avLst/>
          </a:prstGeom>
        </p:spPr>
        <p:txBody>
          <a:bodyPr vert="horz" lIns="91440" tIns="45720" rIns="91440" bIns="45720" rtlCol="0" anchor="ctr"/>
          <a:lstStyle>
            <a:lvl1pPr algn="l">
              <a:defRPr sz="1200">
                <a:solidFill>
                  <a:schemeClr val="tx1">
                    <a:tint val="75000"/>
                  </a:schemeClr>
                </a:solidFill>
                <a:latin typeface="IBM Plex Sans" panose="020B0503050203000203" pitchFamily="34" charset="0"/>
              </a:defRPr>
            </a:lvl1pPr>
          </a:lstStyle>
          <a:p>
            <a:fld id="{912E48E7-BB46-4A7D-B1D2-7AF41AB0FA37}" type="datetime1">
              <a:rPr lang="en-US" smtClean="0"/>
              <a:pPr/>
              <a:t>4/15/2025</a:t>
            </a:fld>
            <a:endParaRPr lang="en-US"/>
          </a:p>
        </p:txBody>
      </p:sp>
      <p:sp>
        <p:nvSpPr>
          <p:cNvPr id="5" name="Footer Placeholder 4"/>
          <p:cNvSpPr>
            <a:spLocks noGrp="1"/>
          </p:cNvSpPr>
          <p:nvPr>
            <p:ph type="ftr" sz="quarter" idx="3"/>
          </p:nvPr>
        </p:nvSpPr>
        <p:spPr>
          <a:xfrm>
            <a:off x="3124200" y="485775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IBM Plex Sans" panose="020B0503050203000203" pitchFamily="34" charset="0"/>
              </a:defRPr>
            </a:lvl1pPr>
          </a:lstStyle>
          <a:p>
            <a:endParaRPr lang="en-US"/>
          </a:p>
        </p:txBody>
      </p:sp>
      <p:sp>
        <p:nvSpPr>
          <p:cNvPr id="3" name="Text Placeholder 2"/>
          <p:cNvSpPr>
            <a:spLocks noGrp="1"/>
          </p:cNvSpPr>
          <p:nvPr>
            <p:ph type="body" idx="1"/>
          </p:nvPr>
        </p:nvSpPr>
        <p:spPr>
          <a:xfrm>
            <a:off x="257772" y="980625"/>
            <a:ext cx="8548047" cy="3753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Background pattern&#10;&#10;Description automatically generated">
            <a:extLst>
              <a:ext uri="{FF2B5EF4-FFF2-40B4-BE49-F238E27FC236}">
                <a16:creationId xmlns:a16="http://schemas.microsoft.com/office/drawing/2014/main" id="{F5827751-6506-4B9C-BAC2-BC3CAE56503E}"/>
              </a:ext>
            </a:extLst>
          </p:cNvPr>
          <p:cNvPicPr>
            <a:picLocks noChangeAspect="1"/>
          </p:cNvPicPr>
          <p:nvPr userDrawn="1"/>
        </p:nvPicPr>
        <p:blipFill rotWithShape="1">
          <a:blip r:embed="rId15"/>
          <a:srcRect t="87257"/>
          <a:stretch/>
        </p:blipFill>
        <p:spPr>
          <a:xfrm>
            <a:off x="0" y="0"/>
            <a:ext cx="9144000" cy="582759"/>
          </a:xfrm>
          <a:prstGeom prst="rect">
            <a:avLst/>
          </a:prstGeom>
        </p:spPr>
      </p:pic>
      <p:sp>
        <p:nvSpPr>
          <p:cNvPr id="7" name="Rectangle 6"/>
          <p:cNvSpPr/>
          <p:nvPr userDrawn="1"/>
        </p:nvSpPr>
        <p:spPr>
          <a:xfrm>
            <a:off x="0" y="137341"/>
            <a:ext cx="6867525" cy="719459"/>
          </a:xfrm>
          <a:custGeom>
            <a:avLst/>
            <a:gdLst>
              <a:gd name="connsiteX0" fmla="*/ 0 w 6867525"/>
              <a:gd name="connsiteY0" fmla="*/ 0 h 582759"/>
              <a:gd name="connsiteX1" fmla="*/ 6867525 w 6867525"/>
              <a:gd name="connsiteY1" fmla="*/ 0 h 582759"/>
              <a:gd name="connsiteX2" fmla="*/ 6867525 w 6867525"/>
              <a:gd name="connsiteY2" fmla="*/ 582759 h 582759"/>
              <a:gd name="connsiteX3" fmla="*/ 0 w 6867525"/>
              <a:gd name="connsiteY3" fmla="*/ 582759 h 582759"/>
              <a:gd name="connsiteX4" fmla="*/ 0 w 6867525"/>
              <a:gd name="connsiteY4" fmla="*/ 0 h 582759"/>
              <a:gd name="connsiteX0" fmla="*/ 0 w 6867525"/>
              <a:gd name="connsiteY0" fmla="*/ 0 h 582759"/>
              <a:gd name="connsiteX1" fmla="*/ 6867525 w 6867525"/>
              <a:gd name="connsiteY1" fmla="*/ 0 h 582759"/>
              <a:gd name="connsiteX2" fmla="*/ 6538913 w 6867525"/>
              <a:gd name="connsiteY2" fmla="*/ 582759 h 582759"/>
              <a:gd name="connsiteX3" fmla="*/ 0 w 6867525"/>
              <a:gd name="connsiteY3" fmla="*/ 582759 h 582759"/>
              <a:gd name="connsiteX4" fmla="*/ 0 w 6867525"/>
              <a:gd name="connsiteY4" fmla="*/ 0 h 582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7525" h="582759">
                <a:moveTo>
                  <a:pt x="0" y="0"/>
                </a:moveTo>
                <a:lnTo>
                  <a:pt x="6867525" y="0"/>
                </a:lnTo>
                <a:lnTo>
                  <a:pt x="6538913" y="582759"/>
                </a:lnTo>
                <a:lnTo>
                  <a:pt x="0" y="582759"/>
                </a:lnTo>
                <a:lnTo>
                  <a:pt x="0" y="0"/>
                </a:lnTo>
                <a:close/>
              </a:path>
            </a:pathLst>
          </a:custGeom>
          <a:solidFill>
            <a:srgbClr val="00509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IBM Plex Sans" panose="020B0503050203000203" pitchFamily="34" charset="0"/>
            </a:endParaRPr>
          </a:p>
        </p:txBody>
      </p:sp>
      <p:sp>
        <p:nvSpPr>
          <p:cNvPr id="2" name="Title Placeholder 1"/>
          <p:cNvSpPr>
            <a:spLocks noGrp="1"/>
          </p:cNvSpPr>
          <p:nvPr>
            <p:ph type="title"/>
          </p:nvPr>
        </p:nvSpPr>
        <p:spPr>
          <a:xfrm>
            <a:off x="261736" y="209604"/>
            <a:ext cx="6281940" cy="563269"/>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p:cNvSpPr>
            <a:spLocks noGrp="1"/>
          </p:cNvSpPr>
          <p:nvPr>
            <p:ph type="sldNum" sz="quarter" idx="4"/>
          </p:nvPr>
        </p:nvSpPr>
        <p:spPr>
          <a:xfrm>
            <a:off x="8442036" y="4714642"/>
            <a:ext cx="466428" cy="273844"/>
          </a:xfrm>
          <a:prstGeom prst="rect">
            <a:avLst/>
          </a:prstGeom>
        </p:spPr>
        <p:txBody>
          <a:bodyPr vert="horz" lIns="91440" tIns="45720" rIns="91440" bIns="45720" rtlCol="0" anchor="ctr"/>
          <a:lstStyle>
            <a:lvl1pPr algn="r">
              <a:defRPr sz="1100">
                <a:solidFill>
                  <a:schemeClr val="bg1"/>
                </a:solidFill>
                <a:latin typeface="IBM Plex Sans" panose="020B0503050203000203" pitchFamily="34" charset="0"/>
              </a:defRPr>
            </a:lvl1pPr>
          </a:lstStyle>
          <a:p>
            <a:fld id="{A9827C0B-57E8-470C-889C-315E741D0591}" type="slidenum">
              <a:rPr lang="en-US" smtClean="0"/>
              <a:pPr/>
              <a:t>‹#›</a:t>
            </a:fld>
            <a:endParaRPr lang="en-US"/>
          </a:p>
        </p:txBody>
      </p:sp>
      <p:pic>
        <p:nvPicPr>
          <p:cNvPr id="8" name="Picture 7" descr="A close up of a logo&#10;&#10;Description automatically generated">
            <a:extLst>
              <a:ext uri="{FF2B5EF4-FFF2-40B4-BE49-F238E27FC236}">
                <a16:creationId xmlns:a16="http://schemas.microsoft.com/office/drawing/2014/main" id="{E77BE020-D8D4-9E53-806F-0C5BABE993E8}"/>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794499" y="350265"/>
            <a:ext cx="2011320" cy="353062"/>
          </a:xfrm>
          <a:prstGeom prst="rect">
            <a:avLst/>
          </a:prstGeom>
        </p:spPr>
      </p:pic>
    </p:spTree>
    <p:extLst>
      <p:ext uri="{BB962C8B-B14F-4D97-AF65-F5344CB8AC3E}">
        <p14:creationId xmlns:p14="http://schemas.microsoft.com/office/powerpoint/2010/main" val="3346162301"/>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7" r:id="rId3"/>
    <p:sldLayoutId id="2147483654" r:id="rId4"/>
    <p:sldLayoutId id="2147483660" r:id="rId5"/>
    <p:sldLayoutId id="2147483661" r:id="rId6"/>
    <p:sldLayoutId id="2147483656" r:id="rId7"/>
    <p:sldLayoutId id="2147483649" r:id="rId8"/>
    <p:sldLayoutId id="2147483684" r:id="rId9"/>
    <p:sldLayoutId id="2147483683" r:id="rId10"/>
    <p:sldLayoutId id="2147483685" r:id="rId11"/>
    <p:sldLayoutId id="2147483688" r:id="rId12"/>
    <p:sldLayoutId id="2147483694" r:id="rId13"/>
  </p:sldLayoutIdLst>
  <p:hf hdr="0" ftr="0" dt="0"/>
  <p:txStyles>
    <p:titleStyle>
      <a:lvl1pPr algn="l" defTabSz="914400" rtl="0" eaLnBrk="1" latinLnBrk="0" hangingPunct="1">
        <a:spcBef>
          <a:spcPct val="0"/>
        </a:spcBef>
        <a:buNone/>
        <a:defRPr sz="2400" b="1" kern="1200">
          <a:solidFill>
            <a:schemeClr val="bg1"/>
          </a:solidFill>
          <a:latin typeface="IBM Plex Sans Medium" panose="020B0603050203000203" pitchFamily="34" charset="0"/>
          <a:ea typeface="+mj-ea"/>
          <a:cs typeface="+mj-cs"/>
        </a:defRPr>
      </a:lvl1pPr>
    </p:titleStyle>
    <p:bodyStyle>
      <a:lvl1pPr marL="230188" indent="-230188" algn="l" defTabSz="914400" rtl="0" eaLnBrk="1" latinLnBrk="0" hangingPunct="1">
        <a:spcBef>
          <a:spcPts val="600"/>
        </a:spcBef>
        <a:buClr>
          <a:srgbClr val="C00000"/>
        </a:buClr>
        <a:buFont typeface="Wingdings" panose="05000000000000000000" pitchFamily="2" charset="2"/>
        <a:buChar char="l"/>
        <a:defRPr sz="1800" kern="1200">
          <a:solidFill>
            <a:schemeClr val="tx1"/>
          </a:solidFill>
          <a:latin typeface="IBM Plex Sans" panose="020B0503050203000203" pitchFamily="34" charset="0"/>
          <a:ea typeface="+mn-ea"/>
          <a:cs typeface="+mn-cs"/>
        </a:defRPr>
      </a:lvl1pPr>
      <a:lvl2pPr marL="517525" indent="-176213" algn="l" defTabSz="914400" rtl="0" eaLnBrk="1" latinLnBrk="0" hangingPunct="1">
        <a:spcBef>
          <a:spcPts val="600"/>
        </a:spcBef>
        <a:buClr>
          <a:srgbClr val="C00000"/>
        </a:buClr>
        <a:buFont typeface="Arial" panose="020B0604020202020204" pitchFamily="34" charset="0"/>
        <a:buChar char="–"/>
        <a:defRPr sz="1600" kern="1200">
          <a:solidFill>
            <a:schemeClr val="tx1"/>
          </a:solidFill>
          <a:latin typeface="IBM Plex Sans" panose="020B0503050203000203" pitchFamily="34" charset="0"/>
          <a:ea typeface="+mn-ea"/>
          <a:cs typeface="+mn-cs"/>
        </a:defRPr>
      </a:lvl2pPr>
      <a:lvl3pPr marL="684213" indent="-111125" algn="l" defTabSz="914400" rtl="0" eaLnBrk="1" latinLnBrk="0" hangingPunct="1">
        <a:spcBef>
          <a:spcPts val="600"/>
        </a:spcBef>
        <a:buClr>
          <a:srgbClr val="C00000"/>
        </a:buClr>
        <a:buFont typeface="Arial" panose="020B0604020202020204" pitchFamily="34" charset="0"/>
        <a:buChar char="•"/>
        <a:defRPr sz="1400" kern="1200">
          <a:solidFill>
            <a:schemeClr val="tx1"/>
          </a:solidFill>
          <a:latin typeface="IBM Plex Sans" panose="020B0503050203000203" pitchFamily="34" charset="0"/>
          <a:ea typeface="+mn-ea"/>
          <a:cs typeface="+mn-cs"/>
        </a:defRPr>
      </a:lvl3pPr>
      <a:lvl4pPr marL="914400" indent="-176213" algn="l" defTabSz="914400" rtl="0" eaLnBrk="1" latinLnBrk="0" hangingPunct="1">
        <a:spcBef>
          <a:spcPts val="600"/>
        </a:spcBef>
        <a:buClr>
          <a:srgbClr val="C00000"/>
        </a:buClr>
        <a:buFont typeface="Arial" panose="020B0604020202020204" pitchFamily="34" charset="0"/>
        <a:buChar char="•"/>
        <a:tabLst/>
        <a:defRPr sz="1400" kern="1200">
          <a:solidFill>
            <a:schemeClr val="tx1"/>
          </a:solidFill>
          <a:latin typeface="IBM Plex Sans" panose="020B0503050203000203" pitchFamily="34" charset="0"/>
          <a:ea typeface="+mn-ea"/>
          <a:cs typeface="+mn-cs"/>
        </a:defRPr>
      </a:lvl4pPr>
      <a:lvl5pPr marL="1144588" indent="-174625" algn="l" defTabSz="914400" rtl="0" eaLnBrk="1" latinLnBrk="0" hangingPunct="1">
        <a:spcBef>
          <a:spcPts val="600"/>
        </a:spcBef>
        <a:buClr>
          <a:srgbClr val="C00000"/>
        </a:buClr>
        <a:buFont typeface="Arial" panose="020B0604020202020204" pitchFamily="34" charset="0"/>
        <a:buChar char="•"/>
        <a:defRPr sz="1400" kern="1200">
          <a:solidFill>
            <a:schemeClr val="tx1"/>
          </a:solidFill>
          <a:latin typeface="IBM Plex Sans" panose="020B050305020300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3E22-38C1-45FB-BA63-5DACAB284078}"/>
              </a:ext>
            </a:extLst>
          </p:cNvPr>
          <p:cNvSpPr>
            <a:spLocks noGrp="1"/>
          </p:cNvSpPr>
          <p:nvPr>
            <p:ph type="ctrTitle"/>
          </p:nvPr>
        </p:nvSpPr>
        <p:spPr>
          <a:xfrm>
            <a:off x="3527685" y="385596"/>
            <a:ext cx="5284528" cy="757382"/>
          </a:xfrm>
        </p:spPr>
        <p:txBody>
          <a:bodyPr>
            <a:normAutofit/>
          </a:bodyPr>
          <a:lstStyle/>
          <a:p>
            <a:r>
              <a:rPr lang="en-US" dirty="0">
                <a:latin typeface="+mj-lt"/>
              </a:rPr>
              <a:t>Process Controls SAP Part Entry</a:t>
            </a:r>
          </a:p>
        </p:txBody>
      </p:sp>
      <p:sp>
        <p:nvSpPr>
          <p:cNvPr id="3" name="Subtitle 2">
            <a:extLst>
              <a:ext uri="{FF2B5EF4-FFF2-40B4-BE49-F238E27FC236}">
                <a16:creationId xmlns:a16="http://schemas.microsoft.com/office/drawing/2014/main" id="{B0A46A36-6D4B-451A-9332-8BD0182CBDA0}"/>
              </a:ext>
            </a:extLst>
          </p:cNvPr>
          <p:cNvSpPr>
            <a:spLocks noGrp="1"/>
          </p:cNvSpPr>
          <p:nvPr>
            <p:ph type="subTitle" idx="1"/>
          </p:nvPr>
        </p:nvSpPr>
        <p:spPr/>
        <p:txBody>
          <a:bodyPr/>
          <a:lstStyle/>
          <a:p>
            <a:r>
              <a:rPr lang="en-US" dirty="0">
                <a:latin typeface="+mj-lt"/>
              </a:rPr>
              <a:t>4/15/25</a:t>
            </a:r>
          </a:p>
        </p:txBody>
      </p:sp>
    </p:spTree>
    <p:extLst>
      <p:ext uri="{BB962C8B-B14F-4D97-AF65-F5344CB8AC3E}">
        <p14:creationId xmlns:p14="http://schemas.microsoft.com/office/powerpoint/2010/main" val="137889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AC927-E8DA-575D-43D4-7B161F47C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1520F-9DA4-583E-4094-87E995DB539E}"/>
              </a:ext>
            </a:extLst>
          </p:cNvPr>
          <p:cNvSpPr>
            <a:spLocks noGrp="1"/>
          </p:cNvSpPr>
          <p:nvPr>
            <p:ph type="title"/>
          </p:nvPr>
        </p:nvSpPr>
        <p:spPr/>
        <p:txBody>
          <a:bodyPr anchor="ctr">
            <a:normAutofit/>
          </a:bodyPr>
          <a:lstStyle/>
          <a:p>
            <a:r>
              <a:rPr lang="en-US" dirty="0"/>
              <a:t>   </a:t>
            </a:r>
            <a:r>
              <a:rPr lang="en-US" dirty="0">
                <a:latin typeface="+mj-lt"/>
              </a:rPr>
              <a:t>CAG Questions</a:t>
            </a:r>
          </a:p>
        </p:txBody>
      </p:sp>
      <p:sp>
        <p:nvSpPr>
          <p:cNvPr id="5" name="Content Placeholder 4">
            <a:extLst>
              <a:ext uri="{FF2B5EF4-FFF2-40B4-BE49-F238E27FC236}">
                <a16:creationId xmlns:a16="http://schemas.microsoft.com/office/drawing/2014/main" id="{8AD029A4-F01F-BFAF-D12C-80515F92CC4D}"/>
              </a:ext>
            </a:extLst>
          </p:cNvPr>
          <p:cNvSpPr>
            <a:spLocks noGrp="1"/>
          </p:cNvSpPr>
          <p:nvPr>
            <p:ph idx="1"/>
          </p:nvPr>
        </p:nvSpPr>
        <p:spPr/>
        <p:txBody>
          <a:bodyPr>
            <a:normAutofit/>
          </a:bodyPr>
          <a:lstStyle/>
          <a:p>
            <a:pPr marL="230188" lvl="1" indent="-230188">
              <a:buFont typeface="Wingdings" panose="05000000000000000000" pitchFamily="2" charset="2"/>
              <a:buChar char="l"/>
            </a:pPr>
            <a:r>
              <a:rPr lang="en-US" sz="1800" dirty="0">
                <a:latin typeface="+mn-lt"/>
              </a:rPr>
              <a:t>How are other sites planning to tackle this effort?  Are you planning to use your current resources?</a:t>
            </a:r>
          </a:p>
          <a:p>
            <a:pPr marL="230188" lvl="1" indent="-230188">
              <a:buFont typeface="Wingdings" panose="05000000000000000000" pitchFamily="2" charset="2"/>
              <a:buChar char="l"/>
            </a:pPr>
            <a:r>
              <a:rPr lang="en-US" sz="1800" dirty="0">
                <a:latin typeface="+mn-lt"/>
              </a:rPr>
              <a:t>What is the end goal for Process Controls Equipment? Phase 1? Phase 2? Phase 2+ (Inventory across refineries, etc.)</a:t>
            </a:r>
          </a:p>
          <a:p>
            <a:pPr marL="230188" lvl="1" indent="-230188">
              <a:buFont typeface="Wingdings" panose="05000000000000000000" pitchFamily="2" charset="2"/>
              <a:buChar char="l"/>
            </a:pPr>
            <a:r>
              <a:rPr lang="en-US" sz="1800" dirty="0">
                <a:latin typeface="+mn-lt"/>
              </a:rPr>
              <a:t>If the request is to use Supply Chain to do much of this work, how are we going to validate the quality? Sometimes, the </a:t>
            </a:r>
            <a:r>
              <a:rPr lang="en-US" sz="1800" u="sng" dirty="0">
                <a:latin typeface="+mn-lt"/>
              </a:rPr>
              <a:t>hardware/firmware/revision </a:t>
            </a:r>
            <a:r>
              <a:rPr lang="en-US" sz="1800" dirty="0">
                <a:latin typeface="+mn-lt"/>
              </a:rPr>
              <a:t>of a specific piece is critically important.</a:t>
            </a:r>
          </a:p>
          <a:p>
            <a:pPr marL="230188" lvl="1" indent="-230188">
              <a:buFont typeface="Wingdings" panose="05000000000000000000" pitchFamily="2" charset="2"/>
              <a:buChar char="l"/>
            </a:pPr>
            <a:r>
              <a:rPr lang="en-US" sz="1800" dirty="0">
                <a:latin typeface="+mn-lt"/>
              </a:rPr>
              <a:t>Side question:  All Software/Computer purchases are supposed to now go through IT tickets, Asset Management, etc.  Are all sites doing this way as well?  Software does not currently require MM# </a:t>
            </a:r>
            <a:r>
              <a:rPr lang="en-US" sz="1800">
                <a:latin typeface="+mn-lt"/>
              </a:rPr>
              <a:t>if done </a:t>
            </a:r>
            <a:r>
              <a:rPr lang="en-US" sz="1800" dirty="0">
                <a:latin typeface="+mn-lt"/>
              </a:rPr>
              <a:t>through IT tickets.  [EULA requests, Non-Catalog Software Ticket]</a:t>
            </a:r>
          </a:p>
          <a:p>
            <a:pPr marL="230188" lvl="1" indent="-230188">
              <a:buFont typeface="Wingdings" panose="05000000000000000000" pitchFamily="2" charset="2"/>
              <a:buChar char="l"/>
            </a:pPr>
            <a:endParaRPr lang="en-US" sz="1800" dirty="0">
              <a:latin typeface="+mn-lt"/>
            </a:endParaRPr>
          </a:p>
        </p:txBody>
      </p:sp>
      <p:sp>
        <p:nvSpPr>
          <p:cNvPr id="3" name="Slide Number Placeholder 2">
            <a:extLst>
              <a:ext uri="{FF2B5EF4-FFF2-40B4-BE49-F238E27FC236}">
                <a16:creationId xmlns:a16="http://schemas.microsoft.com/office/drawing/2014/main" id="{A5D6A0F8-B771-359E-71A1-99B4A9D04861}"/>
              </a:ext>
            </a:extLst>
          </p:cNvPr>
          <p:cNvSpPr>
            <a:spLocks noGrp="1"/>
          </p:cNvSpPr>
          <p:nvPr>
            <p:ph type="sldNum" sz="quarter" idx="12"/>
          </p:nvPr>
        </p:nvSpPr>
        <p:spPr/>
        <p:txBody>
          <a:bodyPr anchor="ctr">
            <a:normAutofit/>
          </a:bodyPr>
          <a:lstStyle/>
          <a:p>
            <a:pPr>
              <a:spcAft>
                <a:spcPts val="600"/>
              </a:spcAft>
            </a:pPr>
            <a:fld id="{A9827C0B-57E8-470C-889C-315E741D0591}" type="slidenum">
              <a:rPr lang="en-US" smtClean="0"/>
              <a:pPr>
                <a:spcAft>
                  <a:spcPts val="600"/>
                </a:spcAft>
              </a:pPr>
              <a:t>10</a:t>
            </a:fld>
            <a:endParaRPr lang="en-US"/>
          </a:p>
        </p:txBody>
      </p:sp>
    </p:spTree>
    <p:extLst>
      <p:ext uri="{BB962C8B-B14F-4D97-AF65-F5344CB8AC3E}">
        <p14:creationId xmlns:p14="http://schemas.microsoft.com/office/powerpoint/2010/main" val="427360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3E22-38C1-45FB-BA63-5DACAB284078}"/>
              </a:ext>
            </a:extLst>
          </p:cNvPr>
          <p:cNvSpPr>
            <a:spLocks noGrp="1"/>
          </p:cNvSpPr>
          <p:nvPr>
            <p:ph type="ctrTitle"/>
          </p:nvPr>
        </p:nvSpPr>
        <p:spPr>
          <a:xfrm>
            <a:off x="3527685" y="385596"/>
            <a:ext cx="5284528" cy="757382"/>
          </a:xfrm>
        </p:spPr>
        <p:txBody>
          <a:bodyPr>
            <a:normAutofit/>
          </a:bodyPr>
          <a:lstStyle/>
          <a:p>
            <a:endParaRPr lang="en-US" dirty="0">
              <a:latin typeface="+mj-lt"/>
            </a:endParaRPr>
          </a:p>
        </p:txBody>
      </p:sp>
      <p:sp>
        <p:nvSpPr>
          <p:cNvPr id="3" name="Subtitle 2">
            <a:extLst>
              <a:ext uri="{FF2B5EF4-FFF2-40B4-BE49-F238E27FC236}">
                <a16:creationId xmlns:a16="http://schemas.microsoft.com/office/drawing/2014/main" id="{B0A46A36-6D4B-451A-9332-8BD0182CBDA0}"/>
              </a:ext>
            </a:extLst>
          </p:cNvPr>
          <p:cNvSpPr>
            <a:spLocks noGrp="1"/>
          </p:cNvSpPr>
          <p:nvPr>
            <p:ph type="subTitle" idx="1"/>
          </p:nvPr>
        </p:nvSpPr>
        <p:spPr>
          <a:xfrm>
            <a:off x="4321629" y="1678182"/>
            <a:ext cx="4490584" cy="2764970"/>
          </a:xfrm>
        </p:spPr>
        <p:txBody>
          <a:bodyPr>
            <a:normAutofit/>
          </a:bodyPr>
          <a:lstStyle/>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63368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4FAFFE-B269-88FC-4845-4BFCF3070823}"/>
              </a:ext>
            </a:extLst>
          </p:cNvPr>
          <p:cNvSpPr>
            <a:spLocks noGrp="1"/>
          </p:cNvSpPr>
          <p:nvPr>
            <p:ph type="title"/>
          </p:nvPr>
        </p:nvSpPr>
        <p:spPr/>
        <p:txBody>
          <a:bodyPr/>
          <a:lstStyle/>
          <a:p>
            <a:r>
              <a:rPr lang="en-US" dirty="0">
                <a:latin typeface="+mj-lt"/>
              </a:rPr>
              <a:t>SAP Fiori Example</a:t>
            </a:r>
          </a:p>
        </p:txBody>
      </p:sp>
      <p:sp>
        <p:nvSpPr>
          <p:cNvPr id="6" name="Content Placeholder 5">
            <a:extLst>
              <a:ext uri="{FF2B5EF4-FFF2-40B4-BE49-F238E27FC236}">
                <a16:creationId xmlns:a16="http://schemas.microsoft.com/office/drawing/2014/main" id="{628E1633-3641-C3E2-7F40-4F37D565AD4C}"/>
              </a:ext>
            </a:extLst>
          </p:cNvPr>
          <p:cNvSpPr>
            <a:spLocks noGrp="1"/>
          </p:cNvSpPr>
          <p:nvPr>
            <p:ph idx="1"/>
          </p:nvPr>
        </p:nvSpPr>
        <p:spPr/>
        <p:txBody>
          <a:bodyPr/>
          <a:lstStyle/>
          <a:p>
            <a:pPr marL="0" indent="0">
              <a:buNone/>
            </a:pPr>
            <a:r>
              <a:rPr lang="en-US" dirty="0">
                <a:latin typeface="+mn-lt"/>
              </a:rPr>
              <a:t>Experion IO Link Cable</a:t>
            </a:r>
            <a:endParaRPr lang="en-US" b="1" u="sng" dirty="0">
              <a:latin typeface="+mn-lt"/>
            </a:endParaRPr>
          </a:p>
          <a:p>
            <a:endParaRPr lang="en-US" dirty="0"/>
          </a:p>
        </p:txBody>
      </p:sp>
      <p:sp>
        <p:nvSpPr>
          <p:cNvPr id="4" name="Slide Number Placeholder 3">
            <a:extLst>
              <a:ext uri="{FF2B5EF4-FFF2-40B4-BE49-F238E27FC236}">
                <a16:creationId xmlns:a16="http://schemas.microsoft.com/office/drawing/2014/main" id="{CEE9162B-822C-ECF6-3122-BF7E2D2839B8}"/>
              </a:ext>
            </a:extLst>
          </p:cNvPr>
          <p:cNvSpPr>
            <a:spLocks noGrp="1"/>
          </p:cNvSpPr>
          <p:nvPr>
            <p:ph type="sldNum" sz="quarter" idx="12"/>
          </p:nvPr>
        </p:nvSpPr>
        <p:spPr/>
        <p:txBody>
          <a:bodyPr/>
          <a:lstStyle/>
          <a:p>
            <a:fld id="{A9827C0B-57E8-470C-889C-315E741D0591}" type="slidenum">
              <a:rPr lang="en-US" smtClean="0"/>
              <a:t>12</a:t>
            </a:fld>
            <a:endParaRPr lang="en-US"/>
          </a:p>
        </p:txBody>
      </p:sp>
      <p:pic>
        <p:nvPicPr>
          <p:cNvPr id="1027" name="Picture 1">
            <a:extLst>
              <a:ext uri="{FF2B5EF4-FFF2-40B4-BE49-F238E27FC236}">
                <a16:creationId xmlns:a16="http://schemas.microsoft.com/office/drawing/2014/main" id="{F74AD6E7-E0F1-C4F6-C423-E32EA886F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68" y="1605229"/>
            <a:ext cx="8636096" cy="264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128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6B47-3605-0FC6-14CE-870C6E920E52}"/>
              </a:ext>
            </a:extLst>
          </p:cNvPr>
          <p:cNvSpPr>
            <a:spLocks noGrp="1"/>
          </p:cNvSpPr>
          <p:nvPr>
            <p:ph type="title"/>
          </p:nvPr>
        </p:nvSpPr>
        <p:spPr>
          <a:xfrm>
            <a:off x="0" y="181271"/>
            <a:ext cx="6281940" cy="563269"/>
          </a:xfrm>
        </p:spPr>
        <p:txBody>
          <a:bodyPr/>
          <a:lstStyle/>
          <a:p>
            <a:r>
              <a:rPr lang="en-US" dirty="0"/>
              <a:t>   </a:t>
            </a:r>
            <a:r>
              <a:rPr lang="en-US" dirty="0">
                <a:latin typeface="+mj-lt"/>
              </a:rPr>
              <a:t>Background @ LAR</a:t>
            </a:r>
          </a:p>
        </p:txBody>
      </p:sp>
      <p:sp>
        <p:nvSpPr>
          <p:cNvPr id="3" name="Content Placeholder 2">
            <a:extLst>
              <a:ext uri="{FF2B5EF4-FFF2-40B4-BE49-F238E27FC236}">
                <a16:creationId xmlns:a16="http://schemas.microsoft.com/office/drawing/2014/main" id="{E8A3411C-9596-3584-D428-5AA1F0C15551}"/>
              </a:ext>
            </a:extLst>
          </p:cNvPr>
          <p:cNvSpPr>
            <a:spLocks noGrp="1"/>
          </p:cNvSpPr>
          <p:nvPr>
            <p:ph idx="1"/>
          </p:nvPr>
        </p:nvSpPr>
        <p:spPr>
          <a:xfrm>
            <a:off x="4660337" y="1049036"/>
            <a:ext cx="4248127" cy="3719307"/>
          </a:xfrm>
        </p:spPr>
        <p:txBody>
          <a:bodyPr>
            <a:noAutofit/>
          </a:bodyPr>
          <a:lstStyle/>
          <a:p>
            <a:pPr marL="0" indent="0">
              <a:buNone/>
            </a:pPr>
            <a:r>
              <a:rPr lang="en-US" sz="2400" dirty="0">
                <a:latin typeface="+mn-lt"/>
              </a:rPr>
              <a:t>Starting 3/3/25 (RSP-1400)</a:t>
            </a:r>
          </a:p>
          <a:p>
            <a:r>
              <a:rPr lang="en-US" sz="2400" dirty="0">
                <a:latin typeface="+mn-lt"/>
              </a:rPr>
              <a:t>No FFT (Free Form Text) </a:t>
            </a:r>
            <a:r>
              <a:rPr lang="en-US" sz="2400" dirty="0" err="1">
                <a:latin typeface="+mn-lt"/>
              </a:rPr>
              <a:t>Reqs</a:t>
            </a:r>
            <a:r>
              <a:rPr lang="en-US" sz="2400" dirty="0">
                <a:latin typeface="+mn-lt"/>
              </a:rPr>
              <a:t> barring 2 exceptions (Priority 0 or 1 WO#, TAR)</a:t>
            </a:r>
          </a:p>
          <a:p>
            <a:r>
              <a:rPr lang="en-US" sz="2400" dirty="0">
                <a:latin typeface="+mn-lt"/>
              </a:rPr>
              <a:t>No Part Purchase Requisitions without MM#</a:t>
            </a:r>
          </a:p>
          <a:p>
            <a:r>
              <a:rPr lang="en-US" sz="2400" dirty="0">
                <a:latin typeface="+mn-lt"/>
              </a:rPr>
              <a:t>Training can be provided on request (No Training Given)</a:t>
            </a:r>
          </a:p>
        </p:txBody>
      </p:sp>
      <p:sp>
        <p:nvSpPr>
          <p:cNvPr id="4" name="Slide Number Placeholder 3">
            <a:extLst>
              <a:ext uri="{FF2B5EF4-FFF2-40B4-BE49-F238E27FC236}">
                <a16:creationId xmlns:a16="http://schemas.microsoft.com/office/drawing/2014/main" id="{93AB4D9A-7BE2-C3A7-50E1-463F0578E0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827C0B-57E8-470C-889C-315E741D0591}" type="slidenum">
              <a:rPr kumimoji="0" lang="en-US" sz="1100" b="0" i="0" u="none" strike="noStrike" kern="1200" cap="none" spc="0" normalizeH="0" baseline="0" noProof="0" smtClean="0">
                <a:ln>
                  <a:noFill/>
                </a:ln>
                <a:solidFill>
                  <a:prstClr val="white"/>
                </a:solidFill>
                <a:effectLst/>
                <a:uLnTx/>
                <a:uFillTx/>
                <a:latin typeface="IBM Plex Sans" panose="020B05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a:ln>
                <a:noFill/>
              </a:ln>
              <a:solidFill>
                <a:prstClr val="white"/>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BCBCC3E1-5614-A4C8-D621-41BD66F959F0}"/>
              </a:ext>
            </a:extLst>
          </p:cNvPr>
          <p:cNvPicPr>
            <a:picLocks noChangeAspect="1"/>
          </p:cNvPicPr>
          <p:nvPr/>
        </p:nvPicPr>
        <p:blipFill>
          <a:blip r:embed="rId3"/>
          <a:srcRect b="15593"/>
          <a:stretch/>
        </p:blipFill>
        <p:spPr>
          <a:xfrm>
            <a:off x="675499" y="996694"/>
            <a:ext cx="3048153" cy="3452726"/>
          </a:xfrm>
          <a:prstGeom prst="rect">
            <a:avLst/>
          </a:prstGeom>
          <a:ln w="12700">
            <a:solidFill>
              <a:schemeClr val="accent1"/>
            </a:solidFill>
          </a:ln>
        </p:spPr>
      </p:pic>
    </p:spTree>
    <p:extLst>
      <p:ext uri="{BB962C8B-B14F-4D97-AF65-F5344CB8AC3E}">
        <p14:creationId xmlns:p14="http://schemas.microsoft.com/office/powerpoint/2010/main" val="226340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A794AC-56D3-189A-043C-C456C9D1125D}"/>
              </a:ext>
            </a:extLst>
          </p:cNvPr>
          <p:cNvSpPr>
            <a:spLocks noGrp="1"/>
          </p:cNvSpPr>
          <p:nvPr>
            <p:ph type="sldNum" sz="quarter" idx="12"/>
          </p:nvPr>
        </p:nvSpPr>
        <p:spPr/>
        <p:txBody>
          <a:bodyPr/>
          <a:lstStyle/>
          <a:p>
            <a:fld id="{A9827C0B-57E8-470C-889C-315E741D0591}" type="slidenum">
              <a:rPr lang="en-US" smtClean="0"/>
              <a:t>3</a:t>
            </a:fld>
            <a:endParaRPr lang="en-US"/>
          </a:p>
        </p:txBody>
      </p:sp>
      <p:sp>
        <p:nvSpPr>
          <p:cNvPr id="5" name="Title 4">
            <a:extLst>
              <a:ext uri="{FF2B5EF4-FFF2-40B4-BE49-F238E27FC236}">
                <a16:creationId xmlns:a16="http://schemas.microsoft.com/office/drawing/2014/main" id="{B7D4597C-7A69-E724-2C56-2B7D6D58E88F}"/>
              </a:ext>
            </a:extLst>
          </p:cNvPr>
          <p:cNvSpPr>
            <a:spLocks noGrp="1"/>
          </p:cNvSpPr>
          <p:nvPr>
            <p:ph type="title"/>
          </p:nvPr>
        </p:nvSpPr>
        <p:spPr/>
        <p:txBody>
          <a:bodyPr/>
          <a:lstStyle/>
          <a:p>
            <a:r>
              <a:rPr lang="en-US" dirty="0">
                <a:latin typeface="+mj-lt"/>
              </a:rPr>
              <a:t>LAR Part Purchase Process (Before)</a:t>
            </a:r>
          </a:p>
        </p:txBody>
      </p:sp>
      <p:graphicFrame>
        <p:nvGraphicFramePr>
          <p:cNvPr id="6" name="Diagram 5">
            <a:extLst>
              <a:ext uri="{FF2B5EF4-FFF2-40B4-BE49-F238E27FC236}">
                <a16:creationId xmlns:a16="http://schemas.microsoft.com/office/drawing/2014/main" id="{8EA50E65-B043-AF72-6206-110A83A68499}"/>
              </a:ext>
            </a:extLst>
          </p:cNvPr>
          <p:cNvGraphicFramePr/>
          <p:nvPr>
            <p:extLst>
              <p:ext uri="{D42A27DB-BD31-4B8C-83A1-F6EECF244321}">
                <p14:modId xmlns:p14="http://schemas.microsoft.com/office/powerpoint/2010/main" val="1845081091"/>
              </p:ext>
            </p:extLst>
          </p:nvPr>
        </p:nvGraphicFramePr>
        <p:xfrm>
          <a:off x="261735" y="539750"/>
          <a:ext cx="864672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FE9EC86-7649-F7AA-BE45-B68E08DD492F}"/>
              </a:ext>
            </a:extLst>
          </p:cNvPr>
          <p:cNvSpPr txBox="1"/>
          <p:nvPr/>
        </p:nvSpPr>
        <p:spPr>
          <a:xfrm>
            <a:off x="2064412" y="3068569"/>
            <a:ext cx="1419284" cy="369332"/>
          </a:xfrm>
          <a:prstGeom prst="rect">
            <a:avLst/>
          </a:prstGeom>
          <a:noFill/>
          <a:ln>
            <a:solidFill>
              <a:schemeClr val="tx1"/>
            </a:solidFill>
          </a:ln>
        </p:spPr>
        <p:txBody>
          <a:bodyPr wrap="square" rtlCol="0">
            <a:spAutoFit/>
          </a:bodyPr>
          <a:lstStyle/>
          <a:p>
            <a:pPr algn="ctr"/>
            <a:r>
              <a:rPr lang="en-US" dirty="0"/>
              <a:t>3 -14 Days</a:t>
            </a:r>
          </a:p>
        </p:txBody>
      </p:sp>
      <p:sp>
        <p:nvSpPr>
          <p:cNvPr id="3" name="TextBox 2">
            <a:extLst>
              <a:ext uri="{FF2B5EF4-FFF2-40B4-BE49-F238E27FC236}">
                <a16:creationId xmlns:a16="http://schemas.microsoft.com/office/drawing/2014/main" id="{7DDC0430-349F-9B6E-BEAE-B7AA7365ECD4}"/>
              </a:ext>
            </a:extLst>
          </p:cNvPr>
          <p:cNvSpPr txBox="1"/>
          <p:nvPr/>
        </p:nvSpPr>
        <p:spPr>
          <a:xfrm>
            <a:off x="5486438" y="3096160"/>
            <a:ext cx="1419284" cy="369332"/>
          </a:xfrm>
          <a:prstGeom prst="rect">
            <a:avLst/>
          </a:prstGeom>
          <a:noFill/>
          <a:ln>
            <a:solidFill>
              <a:schemeClr val="tx1"/>
            </a:solidFill>
          </a:ln>
        </p:spPr>
        <p:txBody>
          <a:bodyPr wrap="square" rtlCol="0">
            <a:spAutoFit/>
          </a:bodyPr>
          <a:lstStyle/>
          <a:p>
            <a:pPr algn="ctr"/>
            <a:r>
              <a:rPr lang="en-US" dirty="0"/>
              <a:t>1 - 3 Days</a:t>
            </a:r>
          </a:p>
        </p:txBody>
      </p:sp>
      <p:sp>
        <p:nvSpPr>
          <p:cNvPr id="7" name="TextBox 6">
            <a:extLst>
              <a:ext uri="{FF2B5EF4-FFF2-40B4-BE49-F238E27FC236}">
                <a16:creationId xmlns:a16="http://schemas.microsoft.com/office/drawing/2014/main" id="{831499B1-E3B0-D7CC-77EB-E4B841F7B94B}"/>
              </a:ext>
            </a:extLst>
          </p:cNvPr>
          <p:cNvSpPr txBox="1"/>
          <p:nvPr/>
        </p:nvSpPr>
        <p:spPr>
          <a:xfrm>
            <a:off x="7197451" y="3096160"/>
            <a:ext cx="1419284" cy="646331"/>
          </a:xfrm>
          <a:prstGeom prst="rect">
            <a:avLst/>
          </a:prstGeom>
          <a:noFill/>
          <a:ln>
            <a:solidFill>
              <a:schemeClr val="tx1"/>
            </a:solidFill>
          </a:ln>
        </p:spPr>
        <p:txBody>
          <a:bodyPr wrap="square" rtlCol="0">
            <a:spAutoFit/>
          </a:bodyPr>
          <a:lstStyle/>
          <a:p>
            <a:pPr algn="ctr"/>
            <a:r>
              <a:rPr lang="en-US" dirty="0"/>
              <a:t>+ Part Lead Time</a:t>
            </a:r>
          </a:p>
        </p:txBody>
      </p:sp>
      <p:sp>
        <p:nvSpPr>
          <p:cNvPr id="10" name="TextBox 9">
            <a:extLst>
              <a:ext uri="{FF2B5EF4-FFF2-40B4-BE49-F238E27FC236}">
                <a16:creationId xmlns:a16="http://schemas.microsoft.com/office/drawing/2014/main" id="{5A34DAB5-FA96-69E3-2312-4126035A14E3}"/>
              </a:ext>
            </a:extLst>
          </p:cNvPr>
          <p:cNvSpPr txBox="1"/>
          <p:nvPr/>
        </p:nvSpPr>
        <p:spPr>
          <a:xfrm>
            <a:off x="409516" y="1467285"/>
            <a:ext cx="1279038" cy="369332"/>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11" name="TextBox 10">
            <a:extLst>
              <a:ext uri="{FF2B5EF4-FFF2-40B4-BE49-F238E27FC236}">
                <a16:creationId xmlns:a16="http://schemas.microsoft.com/office/drawing/2014/main" id="{FA156743-9F4F-8729-00F7-A5BADD6059E1}"/>
              </a:ext>
            </a:extLst>
          </p:cNvPr>
          <p:cNvSpPr txBox="1"/>
          <p:nvPr/>
        </p:nvSpPr>
        <p:spPr>
          <a:xfrm>
            <a:off x="2134535" y="1467285"/>
            <a:ext cx="1279038" cy="369332"/>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12" name="TextBox 11">
            <a:extLst>
              <a:ext uri="{FF2B5EF4-FFF2-40B4-BE49-F238E27FC236}">
                <a16:creationId xmlns:a16="http://schemas.microsoft.com/office/drawing/2014/main" id="{3CB64294-A294-E9C4-777E-CBB3E8FEA06A}"/>
              </a:ext>
            </a:extLst>
          </p:cNvPr>
          <p:cNvSpPr txBox="1"/>
          <p:nvPr/>
        </p:nvSpPr>
        <p:spPr>
          <a:xfrm>
            <a:off x="3796480" y="1453490"/>
            <a:ext cx="1279038" cy="369332"/>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13" name="TextBox 12">
            <a:extLst>
              <a:ext uri="{FF2B5EF4-FFF2-40B4-BE49-F238E27FC236}">
                <a16:creationId xmlns:a16="http://schemas.microsoft.com/office/drawing/2014/main" id="{7108DA19-AB7E-0C5A-D5D3-DBBF5009EFC6}"/>
              </a:ext>
            </a:extLst>
          </p:cNvPr>
          <p:cNvSpPr txBox="1"/>
          <p:nvPr/>
        </p:nvSpPr>
        <p:spPr>
          <a:xfrm>
            <a:off x="5556561" y="1176491"/>
            <a:ext cx="1279038" cy="646331"/>
          </a:xfrm>
          <a:prstGeom prst="rect">
            <a:avLst/>
          </a:prstGeom>
          <a:solidFill>
            <a:srgbClr val="FFFF00"/>
          </a:solidFill>
          <a:ln>
            <a:solidFill>
              <a:schemeClr val="accent1"/>
            </a:solidFill>
          </a:ln>
        </p:spPr>
        <p:txBody>
          <a:bodyPr wrap="square" rtlCol="0">
            <a:spAutoFit/>
          </a:bodyPr>
          <a:lstStyle/>
          <a:p>
            <a:pPr algn="ctr"/>
            <a:r>
              <a:rPr lang="en-US" dirty="0"/>
              <a:t>Supply Chain</a:t>
            </a:r>
          </a:p>
        </p:txBody>
      </p:sp>
      <p:sp>
        <p:nvSpPr>
          <p:cNvPr id="14" name="TextBox 13">
            <a:extLst>
              <a:ext uri="{FF2B5EF4-FFF2-40B4-BE49-F238E27FC236}">
                <a16:creationId xmlns:a16="http://schemas.microsoft.com/office/drawing/2014/main" id="{8F591C90-C804-672D-B25E-D849E1527DB7}"/>
              </a:ext>
            </a:extLst>
          </p:cNvPr>
          <p:cNvSpPr txBox="1"/>
          <p:nvPr/>
        </p:nvSpPr>
        <p:spPr>
          <a:xfrm>
            <a:off x="7228343" y="1457070"/>
            <a:ext cx="1381920" cy="369332"/>
          </a:xfrm>
          <a:prstGeom prst="rect">
            <a:avLst/>
          </a:prstGeom>
          <a:solidFill>
            <a:srgbClr val="92D050"/>
          </a:solidFill>
          <a:ln>
            <a:solidFill>
              <a:schemeClr val="accent1"/>
            </a:solidFill>
          </a:ln>
        </p:spPr>
        <p:txBody>
          <a:bodyPr wrap="square" rtlCol="0">
            <a:spAutoFit/>
          </a:bodyPr>
          <a:lstStyle/>
          <a:p>
            <a:pPr algn="ctr"/>
            <a:r>
              <a:rPr lang="en-US" dirty="0"/>
              <a:t>Warehouse</a:t>
            </a:r>
          </a:p>
        </p:txBody>
      </p:sp>
    </p:spTree>
    <p:extLst>
      <p:ext uri="{BB962C8B-B14F-4D97-AF65-F5344CB8AC3E}">
        <p14:creationId xmlns:p14="http://schemas.microsoft.com/office/powerpoint/2010/main" val="154605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620CB-B2DF-A404-1616-4BB42FA5BF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4B804-530E-25A0-8E29-9CBCDEA9E18E}"/>
              </a:ext>
            </a:extLst>
          </p:cNvPr>
          <p:cNvSpPr>
            <a:spLocks noGrp="1"/>
          </p:cNvSpPr>
          <p:nvPr>
            <p:ph type="sldNum" sz="quarter" idx="12"/>
          </p:nvPr>
        </p:nvSpPr>
        <p:spPr/>
        <p:txBody>
          <a:bodyPr/>
          <a:lstStyle/>
          <a:p>
            <a:fld id="{A9827C0B-57E8-470C-889C-315E741D0591}" type="slidenum">
              <a:rPr lang="en-US" smtClean="0"/>
              <a:t>4</a:t>
            </a:fld>
            <a:endParaRPr lang="en-US"/>
          </a:p>
        </p:txBody>
      </p:sp>
      <p:sp>
        <p:nvSpPr>
          <p:cNvPr id="5" name="Title 4">
            <a:extLst>
              <a:ext uri="{FF2B5EF4-FFF2-40B4-BE49-F238E27FC236}">
                <a16:creationId xmlns:a16="http://schemas.microsoft.com/office/drawing/2014/main" id="{D1392E25-BD83-56D9-CC24-0E070A0A1BA3}"/>
              </a:ext>
            </a:extLst>
          </p:cNvPr>
          <p:cNvSpPr>
            <a:spLocks noGrp="1"/>
          </p:cNvSpPr>
          <p:nvPr>
            <p:ph type="title"/>
          </p:nvPr>
        </p:nvSpPr>
        <p:spPr/>
        <p:txBody>
          <a:bodyPr/>
          <a:lstStyle/>
          <a:p>
            <a:r>
              <a:rPr lang="en-US" dirty="0">
                <a:latin typeface="+mj-lt"/>
              </a:rPr>
              <a:t>LAR Part Purchase Process (Now)</a:t>
            </a:r>
          </a:p>
        </p:txBody>
      </p:sp>
      <p:graphicFrame>
        <p:nvGraphicFramePr>
          <p:cNvPr id="6" name="Diagram 5">
            <a:extLst>
              <a:ext uri="{FF2B5EF4-FFF2-40B4-BE49-F238E27FC236}">
                <a16:creationId xmlns:a16="http://schemas.microsoft.com/office/drawing/2014/main" id="{E8FC889B-60BE-56C0-F921-8636BE93427B}"/>
              </a:ext>
            </a:extLst>
          </p:cNvPr>
          <p:cNvGraphicFramePr/>
          <p:nvPr>
            <p:extLst>
              <p:ext uri="{D42A27DB-BD31-4B8C-83A1-F6EECF244321}">
                <p14:modId xmlns:p14="http://schemas.microsoft.com/office/powerpoint/2010/main" val="784479376"/>
              </p:ext>
            </p:extLst>
          </p:nvPr>
        </p:nvGraphicFramePr>
        <p:xfrm>
          <a:off x="261735" y="539750"/>
          <a:ext cx="864672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0831120-0A96-1065-270E-1DDF0A59706A}"/>
              </a:ext>
            </a:extLst>
          </p:cNvPr>
          <p:cNvSpPr txBox="1"/>
          <p:nvPr/>
        </p:nvSpPr>
        <p:spPr>
          <a:xfrm>
            <a:off x="1565139" y="2973201"/>
            <a:ext cx="1077084" cy="646331"/>
          </a:xfrm>
          <a:prstGeom prst="rect">
            <a:avLst/>
          </a:prstGeom>
          <a:noFill/>
          <a:ln>
            <a:solidFill>
              <a:schemeClr val="tx1"/>
            </a:solidFill>
          </a:ln>
        </p:spPr>
        <p:txBody>
          <a:bodyPr wrap="square" rtlCol="0">
            <a:spAutoFit/>
          </a:bodyPr>
          <a:lstStyle/>
          <a:p>
            <a:pPr algn="ctr"/>
            <a:r>
              <a:rPr lang="en-US" dirty="0"/>
              <a:t>3 -14 Days</a:t>
            </a:r>
          </a:p>
        </p:txBody>
      </p:sp>
      <p:sp>
        <p:nvSpPr>
          <p:cNvPr id="3" name="TextBox 2">
            <a:extLst>
              <a:ext uri="{FF2B5EF4-FFF2-40B4-BE49-F238E27FC236}">
                <a16:creationId xmlns:a16="http://schemas.microsoft.com/office/drawing/2014/main" id="{B2E334A8-2AB1-A402-E30B-126E15982DDB}"/>
              </a:ext>
            </a:extLst>
          </p:cNvPr>
          <p:cNvSpPr txBox="1"/>
          <p:nvPr/>
        </p:nvSpPr>
        <p:spPr>
          <a:xfrm>
            <a:off x="6569132" y="3015654"/>
            <a:ext cx="785336" cy="646331"/>
          </a:xfrm>
          <a:prstGeom prst="rect">
            <a:avLst/>
          </a:prstGeom>
          <a:noFill/>
          <a:ln>
            <a:solidFill>
              <a:schemeClr val="tx1"/>
            </a:solidFill>
          </a:ln>
        </p:spPr>
        <p:txBody>
          <a:bodyPr wrap="square" rtlCol="0">
            <a:spAutoFit/>
          </a:bodyPr>
          <a:lstStyle/>
          <a:p>
            <a:pPr algn="ctr"/>
            <a:r>
              <a:rPr lang="en-US" dirty="0"/>
              <a:t>1 - 3 Days</a:t>
            </a:r>
          </a:p>
        </p:txBody>
      </p:sp>
      <p:sp>
        <p:nvSpPr>
          <p:cNvPr id="7" name="TextBox 6">
            <a:extLst>
              <a:ext uri="{FF2B5EF4-FFF2-40B4-BE49-F238E27FC236}">
                <a16:creationId xmlns:a16="http://schemas.microsoft.com/office/drawing/2014/main" id="{B16E28D7-FA60-390A-F355-452483516FF6}"/>
              </a:ext>
            </a:extLst>
          </p:cNvPr>
          <p:cNvSpPr txBox="1"/>
          <p:nvPr/>
        </p:nvSpPr>
        <p:spPr>
          <a:xfrm>
            <a:off x="7735937" y="3032942"/>
            <a:ext cx="1015434" cy="920468"/>
          </a:xfrm>
          <a:prstGeom prst="rect">
            <a:avLst/>
          </a:prstGeom>
          <a:noFill/>
          <a:ln>
            <a:solidFill>
              <a:schemeClr val="tx1"/>
            </a:solidFill>
          </a:ln>
        </p:spPr>
        <p:txBody>
          <a:bodyPr wrap="square" rtlCol="0">
            <a:spAutoFit/>
          </a:bodyPr>
          <a:lstStyle/>
          <a:p>
            <a:pPr algn="ctr"/>
            <a:r>
              <a:rPr lang="en-US" dirty="0"/>
              <a:t>+ Part Lead Time</a:t>
            </a:r>
          </a:p>
        </p:txBody>
      </p:sp>
      <p:sp>
        <p:nvSpPr>
          <p:cNvPr id="8" name="TextBox 7">
            <a:extLst>
              <a:ext uri="{FF2B5EF4-FFF2-40B4-BE49-F238E27FC236}">
                <a16:creationId xmlns:a16="http://schemas.microsoft.com/office/drawing/2014/main" id="{6699F8E0-93B9-54ED-9E82-65C85D0D47EE}"/>
              </a:ext>
            </a:extLst>
          </p:cNvPr>
          <p:cNvSpPr txBox="1"/>
          <p:nvPr/>
        </p:nvSpPr>
        <p:spPr>
          <a:xfrm>
            <a:off x="2840494" y="2973201"/>
            <a:ext cx="1007840" cy="646331"/>
          </a:xfrm>
          <a:prstGeom prst="rect">
            <a:avLst/>
          </a:prstGeom>
          <a:noFill/>
          <a:ln>
            <a:solidFill>
              <a:schemeClr val="tx1"/>
            </a:solidFill>
          </a:ln>
        </p:spPr>
        <p:txBody>
          <a:bodyPr wrap="square" rtlCol="0">
            <a:spAutoFit/>
          </a:bodyPr>
          <a:lstStyle/>
          <a:p>
            <a:pPr algn="ctr"/>
            <a:r>
              <a:rPr lang="en-US" dirty="0"/>
              <a:t>0-3 Days</a:t>
            </a:r>
          </a:p>
        </p:txBody>
      </p:sp>
      <p:sp>
        <p:nvSpPr>
          <p:cNvPr id="9" name="TextBox 8">
            <a:extLst>
              <a:ext uri="{FF2B5EF4-FFF2-40B4-BE49-F238E27FC236}">
                <a16:creationId xmlns:a16="http://schemas.microsoft.com/office/drawing/2014/main" id="{6044BDC1-8185-2BE7-6A28-E9BF4A7A45A2}"/>
              </a:ext>
            </a:extLst>
          </p:cNvPr>
          <p:cNvSpPr txBox="1"/>
          <p:nvPr/>
        </p:nvSpPr>
        <p:spPr>
          <a:xfrm>
            <a:off x="4081179" y="2973201"/>
            <a:ext cx="1007840" cy="646331"/>
          </a:xfrm>
          <a:prstGeom prst="rect">
            <a:avLst/>
          </a:prstGeom>
          <a:noFill/>
          <a:ln>
            <a:solidFill>
              <a:schemeClr val="tx1"/>
            </a:solidFill>
          </a:ln>
        </p:spPr>
        <p:txBody>
          <a:bodyPr wrap="square" rtlCol="0">
            <a:spAutoFit/>
          </a:bodyPr>
          <a:lstStyle/>
          <a:p>
            <a:pPr algn="ctr"/>
            <a:r>
              <a:rPr lang="en-US" dirty="0"/>
              <a:t>5-7 Days</a:t>
            </a:r>
          </a:p>
        </p:txBody>
      </p:sp>
      <p:sp>
        <p:nvSpPr>
          <p:cNvPr id="20" name="TextBox 19">
            <a:extLst>
              <a:ext uri="{FF2B5EF4-FFF2-40B4-BE49-F238E27FC236}">
                <a16:creationId xmlns:a16="http://schemas.microsoft.com/office/drawing/2014/main" id="{DF9740AA-7E43-72CF-2588-AAAA888A828B}"/>
              </a:ext>
            </a:extLst>
          </p:cNvPr>
          <p:cNvSpPr txBox="1"/>
          <p:nvPr/>
        </p:nvSpPr>
        <p:spPr>
          <a:xfrm>
            <a:off x="409516" y="1467284"/>
            <a:ext cx="914401" cy="375751"/>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21" name="TextBox 20">
            <a:extLst>
              <a:ext uri="{FF2B5EF4-FFF2-40B4-BE49-F238E27FC236}">
                <a16:creationId xmlns:a16="http://schemas.microsoft.com/office/drawing/2014/main" id="{B77B3A50-0C69-4874-9480-741410814B77}"/>
              </a:ext>
            </a:extLst>
          </p:cNvPr>
          <p:cNvSpPr txBox="1"/>
          <p:nvPr/>
        </p:nvSpPr>
        <p:spPr>
          <a:xfrm>
            <a:off x="6462508" y="1196705"/>
            <a:ext cx="1064036" cy="646331"/>
          </a:xfrm>
          <a:prstGeom prst="rect">
            <a:avLst/>
          </a:prstGeom>
          <a:solidFill>
            <a:srgbClr val="FFFF00"/>
          </a:solidFill>
          <a:ln>
            <a:solidFill>
              <a:schemeClr val="accent1"/>
            </a:solidFill>
          </a:ln>
        </p:spPr>
        <p:txBody>
          <a:bodyPr wrap="square" rtlCol="0">
            <a:spAutoFit/>
          </a:bodyPr>
          <a:lstStyle/>
          <a:p>
            <a:pPr algn="ctr"/>
            <a:r>
              <a:rPr lang="en-US" dirty="0"/>
              <a:t>Supply Chain</a:t>
            </a:r>
          </a:p>
        </p:txBody>
      </p:sp>
      <p:sp>
        <p:nvSpPr>
          <p:cNvPr id="22" name="TextBox 21">
            <a:extLst>
              <a:ext uri="{FF2B5EF4-FFF2-40B4-BE49-F238E27FC236}">
                <a16:creationId xmlns:a16="http://schemas.microsoft.com/office/drawing/2014/main" id="{A0AE5192-B21A-6BBD-5FE6-F9601146006A}"/>
              </a:ext>
            </a:extLst>
          </p:cNvPr>
          <p:cNvSpPr txBox="1"/>
          <p:nvPr/>
        </p:nvSpPr>
        <p:spPr>
          <a:xfrm>
            <a:off x="7606909" y="1467285"/>
            <a:ext cx="1367991" cy="369332"/>
          </a:xfrm>
          <a:prstGeom prst="rect">
            <a:avLst/>
          </a:prstGeom>
          <a:solidFill>
            <a:srgbClr val="92D050"/>
          </a:solidFill>
          <a:ln>
            <a:solidFill>
              <a:schemeClr val="accent1"/>
            </a:solidFill>
          </a:ln>
        </p:spPr>
        <p:txBody>
          <a:bodyPr wrap="square" rtlCol="0">
            <a:spAutoFit/>
          </a:bodyPr>
          <a:lstStyle/>
          <a:p>
            <a:pPr algn="ctr"/>
            <a:r>
              <a:rPr lang="en-US" dirty="0"/>
              <a:t>Warehouse</a:t>
            </a:r>
          </a:p>
        </p:txBody>
      </p:sp>
      <p:sp>
        <p:nvSpPr>
          <p:cNvPr id="23" name="TextBox 22">
            <a:extLst>
              <a:ext uri="{FF2B5EF4-FFF2-40B4-BE49-F238E27FC236}">
                <a16:creationId xmlns:a16="http://schemas.microsoft.com/office/drawing/2014/main" id="{194A33E2-37B3-A5D8-0FD5-644E8E9F3469}"/>
              </a:ext>
            </a:extLst>
          </p:cNvPr>
          <p:cNvSpPr txBox="1"/>
          <p:nvPr/>
        </p:nvSpPr>
        <p:spPr>
          <a:xfrm>
            <a:off x="1628676" y="1460866"/>
            <a:ext cx="914401" cy="375751"/>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24" name="TextBox 23">
            <a:extLst>
              <a:ext uri="{FF2B5EF4-FFF2-40B4-BE49-F238E27FC236}">
                <a16:creationId xmlns:a16="http://schemas.microsoft.com/office/drawing/2014/main" id="{E79FA5E6-0413-AF87-75C3-C19FAF632B99}"/>
              </a:ext>
            </a:extLst>
          </p:cNvPr>
          <p:cNvSpPr txBox="1"/>
          <p:nvPr/>
        </p:nvSpPr>
        <p:spPr>
          <a:xfrm>
            <a:off x="2826432" y="1460865"/>
            <a:ext cx="914401" cy="375751"/>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25" name="TextBox 24">
            <a:extLst>
              <a:ext uri="{FF2B5EF4-FFF2-40B4-BE49-F238E27FC236}">
                <a16:creationId xmlns:a16="http://schemas.microsoft.com/office/drawing/2014/main" id="{2EC0796C-1E6E-4C17-92E5-BE074E19C6DC}"/>
              </a:ext>
            </a:extLst>
          </p:cNvPr>
          <p:cNvSpPr txBox="1"/>
          <p:nvPr/>
        </p:nvSpPr>
        <p:spPr>
          <a:xfrm>
            <a:off x="3970774" y="1196705"/>
            <a:ext cx="1064036" cy="646331"/>
          </a:xfrm>
          <a:prstGeom prst="rect">
            <a:avLst/>
          </a:prstGeom>
          <a:solidFill>
            <a:srgbClr val="7030A0"/>
          </a:solidFill>
          <a:ln>
            <a:solidFill>
              <a:schemeClr val="accent1"/>
            </a:solidFill>
          </a:ln>
        </p:spPr>
        <p:txBody>
          <a:bodyPr wrap="square" rtlCol="0">
            <a:spAutoFit/>
          </a:bodyPr>
          <a:lstStyle/>
          <a:p>
            <a:pPr algn="ctr"/>
            <a:r>
              <a:rPr lang="en-US" dirty="0"/>
              <a:t>SAP Fiori</a:t>
            </a:r>
          </a:p>
        </p:txBody>
      </p:sp>
      <p:sp>
        <p:nvSpPr>
          <p:cNvPr id="26" name="TextBox 25">
            <a:extLst>
              <a:ext uri="{FF2B5EF4-FFF2-40B4-BE49-F238E27FC236}">
                <a16:creationId xmlns:a16="http://schemas.microsoft.com/office/drawing/2014/main" id="{BB27BF8F-BF12-B4CC-46B1-D170E64183DB}"/>
              </a:ext>
            </a:extLst>
          </p:cNvPr>
          <p:cNvSpPr txBox="1"/>
          <p:nvPr/>
        </p:nvSpPr>
        <p:spPr>
          <a:xfrm>
            <a:off x="5264751" y="1471539"/>
            <a:ext cx="914401" cy="375751"/>
          </a:xfrm>
          <a:prstGeom prst="rect">
            <a:avLst/>
          </a:prstGeom>
          <a:solidFill>
            <a:srgbClr val="36C4ED"/>
          </a:solidFill>
          <a:ln>
            <a:solidFill>
              <a:schemeClr val="accent1"/>
            </a:solidFill>
          </a:ln>
        </p:spPr>
        <p:txBody>
          <a:bodyPr wrap="square" rtlCol="0">
            <a:spAutoFit/>
          </a:bodyPr>
          <a:lstStyle/>
          <a:p>
            <a:pPr algn="ctr"/>
            <a:r>
              <a:rPr lang="en-US" dirty="0"/>
              <a:t>PCG</a:t>
            </a:r>
          </a:p>
        </p:txBody>
      </p:sp>
      <p:sp>
        <p:nvSpPr>
          <p:cNvPr id="27" name="TextBox 26">
            <a:extLst>
              <a:ext uri="{FF2B5EF4-FFF2-40B4-BE49-F238E27FC236}">
                <a16:creationId xmlns:a16="http://schemas.microsoft.com/office/drawing/2014/main" id="{29ECA0A4-5526-6960-7DEE-0702D1114088}"/>
              </a:ext>
            </a:extLst>
          </p:cNvPr>
          <p:cNvSpPr txBox="1"/>
          <p:nvPr/>
        </p:nvSpPr>
        <p:spPr>
          <a:xfrm>
            <a:off x="3023691" y="3841259"/>
            <a:ext cx="3629551" cy="923330"/>
          </a:xfrm>
          <a:prstGeom prst="rect">
            <a:avLst/>
          </a:prstGeom>
          <a:solidFill>
            <a:srgbClr val="BA123E"/>
          </a:solidFill>
          <a:ln>
            <a:solidFill>
              <a:schemeClr val="accent1"/>
            </a:solidFill>
          </a:ln>
        </p:spPr>
        <p:txBody>
          <a:bodyPr wrap="square" rtlCol="0">
            <a:spAutoFit/>
          </a:bodyPr>
          <a:lstStyle/>
          <a:p>
            <a:pPr algn="ctr"/>
            <a:r>
              <a:rPr lang="en-US" dirty="0">
                <a:solidFill>
                  <a:srgbClr val="FFFF00"/>
                </a:solidFill>
              </a:rPr>
              <a:t>Added 6-10 Days into the Process with onus on PCG to follow-up</a:t>
            </a:r>
          </a:p>
        </p:txBody>
      </p:sp>
    </p:spTree>
    <p:extLst>
      <p:ext uri="{BB962C8B-B14F-4D97-AF65-F5344CB8AC3E}">
        <p14:creationId xmlns:p14="http://schemas.microsoft.com/office/powerpoint/2010/main" val="301345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8318F-4FA0-A884-DC20-61A5DA730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FDD02-D7BF-6667-2627-6B456A6C9B4F}"/>
              </a:ext>
            </a:extLst>
          </p:cNvPr>
          <p:cNvSpPr>
            <a:spLocks noGrp="1"/>
          </p:cNvSpPr>
          <p:nvPr>
            <p:ph type="title"/>
          </p:nvPr>
        </p:nvSpPr>
        <p:spPr/>
        <p:txBody>
          <a:bodyPr/>
          <a:lstStyle/>
          <a:p>
            <a:r>
              <a:rPr lang="en-US" dirty="0"/>
              <a:t>   </a:t>
            </a:r>
            <a:r>
              <a:rPr lang="en-US" dirty="0">
                <a:latin typeface="+mj-lt"/>
              </a:rPr>
              <a:t>SAP Quality Concerns</a:t>
            </a:r>
          </a:p>
        </p:txBody>
      </p:sp>
      <p:sp>
        <p:nvSpPr>
          <p:cNvPr id="3" name="Slide Number Placeholder 2">
            <a:extLst>
              <a:ext uri="{FF2B5EF4-FFF2-40B4-BE49-F238E27FC236}">
                <a16:creationId xmlns:a16="http://schemas.microsoft.com/office/drawing/2014/main" id="{CCA32262-2C7F-5FBF-727B-1D0A0AB89352}"/>
              </a:ext>
            </a:extLst>
          </p:cNvPr>
          <p:cNvSpPr>
            <a:spLocks noGrp="1"/>
          </p:cNvSpPr>
          <p:nvPr>
            <p:ph type="sldNum" sz="quarter" idx="12"/>
          </p:nvPr>
        </p:nvSpPr>
        <p:spPr/>
        <p:txBody>
          <a:bodyPr/>
          <a:lstStyle/>
          <a:p>
            <a:fld id="{A9827C0B-57E8-470C-889C-315E741D0591}" type="slidenum">
              <a:rPr lang="en-US" smtClean="0"/>
              <a:pPr/>
              <a:t>5</a:t>
            </a:fld>
            <a:endParaRPr lang="en-US"/>
          </a:p>
        </p:txBody>
      </p:sp>
      <p:sp>
        <p:nvSpPr>
          <p:cNvPr id="6" name="Content Placeholder 5">
            <a:extLst>
              <a:ext uri="{FF2B5EF4-FFF2-40B4-BE49-F238E27FC236}">
                <a16:creationId xmlns:a16="http://schemas.microsoft.com/office/drawing/2014/main" id="{2A1D6C00-B9F0-FEF7-39E2-C88ABB038CAF}"/>
              </a:ext>
            </a:extLst>
          </p:cNvPr>
          <p:cNvSpPr>
            <a:spLocks noGrp="1"/>
          </p:cNvSpPr>
          <p:nvPr>
            <p:ph idx="1"/>
          </p:nvPr>
        </p:nvSpPr>
        <p:spPr>
          <a:xfrm>
            <a:off x="257772" y="2159779"/>
            <a:ext cx="8330855" cy="2574145"/>
          </a:xfrm>
        </p:spPr>
        <p:txBody>
          <a:bodyPr>
            <a:normAutofit/>
          </a:bodyPr>
          <a:lstStyle/>
          <a:p>
            <a:pPr marL="230188" lvl="1" indent="-230188">
              <a:buFont typeface="Wingdings" panose="05000000000000000000" pitchFamily="2" charset="2"/>
              <a:buChar char="l"/>
            </a:pPr>
            <a:r>
              <a:rPr lang="en-US" sz="1800" dirty="0">
                <a:latin typeface="+mn-lt"/>
              </a:rPr>
              <a:t>Current SAP has been populated by various sites</a:t>
            </a:r>
          </a:p>
          <a:p>
            <a:pPr marL="230188" lvl="1" indent="-230188">
              <a:buFont typeface="Wingdings" panose="05000000000000000000" pitchFamily="2" charset="2"/>
              <a:buChar char="l"/>
            </a:pPr>
            <a:r>
              <a:rPr lang="en-US" sz="1800" dirty="0">
                <a:latin typeface="+mn-lt"/>
              </a:rPr>
              <a:t>Multiple SAP MM# for same </a:t>
            </a:r>
            <a:r>
              <a:rPr lang="en-US" sz="1800" dirty="0" err="1">
                <a:latin typeface="+mn-lt"/>
              </a:rPr>
              <a:t>mfg</a:t>
            </a:r>
            <a:r>
              <a:rPr lang="en-US" sz="1800" dirty="0">
                <a:latin typeface="+mn-lt"/>
              </a:rPr>
              <a:t> part #</a:t>
            </a:r>
          </a:p>
          <a:p>
            <a:pPr lvl="1"/>
            <a:r>
              <a:rPr lang="en-US" dirty="0">
                <a:latin typeface="+mn-lt"/>
              </a:rPr>
              <a:t>Universal I/O Module [CC-PUIO31] has two MM# (20220099, 3867569)</a:t>
            </a:r>
          </a:p>
          <a:p>
            <a:pPr lvl="1"/>
            <a:r>
              <a:rPr lang="en-US" dirty="0">
                <a:latin typeface="+mn-lt"/>
              </a:rPr>
              <a:t>C300 [CC-PCNT02] has three MM# (38981203,100080205, 38000727)</a:t>
            </a:r>
          </a:p>
          <a:p>
            <a:r>
              <a:rPr lang="en-US" dirty="0">
                <a:latin typeface="+mn-lt"/>
              </a:rPr>
              <a:t>This is not a unique situation and often occurs as each site inputs their own SAP MM# requests to add “new” MM#s into the system.</a:t>
            </a:r>
          </a:p>
        </p:txBody>
      </p:sp>
      <p:pic>
        <p:nvPicPr>
          <p:cNvPr id="2053" name="Picture 5">
            <a:extLst>
              <a:ext uri="{FF2B5EF4-FFF2-40B4-BE49-F238E27FC236}">
                <a16:creationId xmlns:a16="http://schemas.microsoft.com/office/drawing/2014/main" id="{602C2930-37E6-5908-0088-A99CF93C4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0" y="1091031"/>
            <a:ext cx="8477114" cy="401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
            <a:extLst>
              <a:ext uri="{FF2B5EF4-FFF2-40B4-BE49-F238E27FC236}">
                <a16:creationId xmlns:a16="http://schemas.microsoft.com/office/drawing/2014/main" id="{B5AD3C9D-31B2-2070-15C9-91620CD5A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25" y="1553981"/>
            <a:ext cx="8613989" cy="41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912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067BF-E8BF-A942-FE55-19453E6B5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21CB8-6E01-CB2B-4FEB-1EBC23AAF0C0}"/>
              </a:ext>
            </a:extLst>
          </p:cNvPr>
          <p:cNvSpPr>
            <a:spLocks noGrp="1"/>
          </p:cNvSpPr>
          <p:nvPr>
            <p:ph type="title"/>
          </p:nvPr>
        </p:nvSpPr>
        <p:spPr/>
        <p:txBody>
          <a:bodyPr anchor="ctr">
            <a:normAutofit/>
          </a:bodyPr>
          <a:lstStyle/>
          <a:p>
            <a:r>
              <a:rPr lang="en-US" dirty="0"/>
              <a:t>   </a:t>
            </a:r>
            <a:r>
              <a:rPr lang="en-US" dirty="0">
                <a:latin typeface="+mj-lt"/>
              </a:rPr>
              <a:t>Potential Issues #1</a:t>
            </a:r>
          </a:p>
        </p:txBody>
      </p:sp>
      <p:sp>
        <p:nvSpPr>
          <p:cNvPr id="5" name="Content Placeholder 4">
            <a:extLst>
              <a:ext uri="{FF2B5EF4-FFF2-40B4-BE49-F238E27FC236}">
                <a16:creationId xmlns:a16="http://schemas.microsoft.com/office/drawing/2014/main" id="{70C22B35-AB75-48B2-504A-ADA630CA6D78}"/>
              </a:ext>
            </a:extLst>
          </p:cNvPr>
          <p:cNvSpPr>
            <a:spLocks noGrp="1"/>
          </p:cNvSpPr>
          <p:nvPr>
            <p:ph idx="1"/>
          </p:nvPr>
        </p:nvSpPr>
        <p:spPr/>
        <p:txBody>
          <a:bodyPr>
            <a:normAutofit/>
          </a:bodyPr>
          <a:lstStyle/>
          <a:p>
            <a:pPr marL="230188" lvl="1" indent="-230188">
              <a:buFont typeface="Wingdings" panose="05000000000000000000" pitchFamily="2" charset="2"/>
              <a:buChar char="l"/>
            </a:pPr>
            <a:r>
              <a:rPr lang="en-US" sz="1800" dirty="0">
                <a:latin typeface="+mn-lt"/>
              </a:rPr>
              <a:t>LAR can move forward and just pick one of the MM#s available whenever we need to and create new MM#s for the parts not currently in SAP.</a:t>
            </a:r>
          </a:p>
          <a:p>
            <a:pPr marL="230188" lvl="1" indent="-230188">
              <a:buFont typeface="Wingdings" panose="05000000000000000000" pitchFamily="2" charset="2"/>
              <a:buChar char="l"/>
            </a:pPr>
            <a:r>
              <a:rPr lang="en-US" sz="1800" dirty="0">
                <a:latin typeface="+mn-lt"/>
              </a:rPr>
              <a:t>It is likely other refineries will also be doing the same actions.  Depending on how thoroughly the person researches what is currently available in SAP, this may exacerbate the issue with additional SAP MM# creation for the same manufacturer part #.</a:t>
            </a:r>
          </a:p>
          <a:p>
            <a:pPr marL="230188" lvl="1" indent="-230188">
              <a:buFont typeface="Wingdings" panose="05000000000000000000" pitchFamily="2" charset="2"/>
              <a:buChar char="l"/>
            </a:pPr>
            <a:r>
              <a:rPr lang="en-US" sz="1800" dirty="0">
                <a:latin typeface="+mn-lt"/>
              </a:rPr>
              <a:t>Someone could pick one MM# to use (for example just use 38000727 for CCPCNT02) and delete the others.  However, this will cause rework for any of the sites that had been previously been using the other MM# (38981203 and 100080205).  They will have to re-link their site to use that number (38000727).</a:t>
            </a:r>
          </a:p>
          <a:p>
            <a:pPr marL="230188" lvl="1" indent="-230188">
              <a:buFont typeface="Wingdings" panose="05000000000000000000" pitchFamily="2" charset="2"/>
              <a:buChar char="l"/>
            </a:pPr>
            <a:endParaRPr lang="en-US" sz="1800" dirty="0">
              <a:latin typeface="+mn-lt"/>
            </a:endParaRPr>
          </a:p>
        </p:txBody>
      </p:sp>
      <p:sp>
        <p:nvSpPr>
          <p:cNvPr id="3" name="Slide Number Placeholder 2">
            <a:extLst>
              <a:ext uri="{FF2B5EF4-FFF2-40B4-BE49-F238E27FC236}">
                <a16:creationId xmlns:a16="http://schemas.microsoft.com/office/drawing/2014/main" id="{5178D1F2-6EC0-61CC-6F2C-8912BBD4A178}"/>
              </a:ext>
            </a:extLst>
          </p:cNvPr>
          <p:cNvSpPr>
            <a:spLocks noGrp="1"/>
          </p:cNvSpPr>
          <p:nvPr>
            <p:ph type="sldNum" sz="quarter" idx="12"/>
          </p:nvPr>
        </p:nvSpPr>
        <p:spPr/>
        <p:txBody>
          <a:bodyPr anchor="ctr">
            <a:normAutofit/>
          </a:bodyPr>
          <a:lstStyle/>
          <a:p>
            <a:pPr>
              <a:spcAft>
                <a:spcPts val="600"/>
              </a:spcAft>
            </a:pPr>
            <a:fld id="{A9827C0B-57E8-470C-889C-315E741D0591}" type="slidenum">
              <a:rPr lang="en-US" smtClean="0"/>
              <a:pPr>
                <a:spcAft>
                  <a:spcPts val="600"/>
                </a:spcAft>
              </a:pPr>
              <a:t>6</a:t>
            </a:fld>
            <a:endParaRPr lang="en-US"/>
          </a:p>
        </p:txBody>
      </p:sp>
    </p:spTree>
    <p:extLst>
      <p:ext uri="{BB962C8B-B14F-4D97-AF65-F5344CB8AC3E}">
        <p14:creationId xmlns:p14="http://schemas.microsoft.com/office/powerpoint/2010/main" val="425556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8EA2B-908B-E57E-E5D6-1420B13FEC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EF5B33-97C9-BBF4-321C-1015393EBE9C}"/>
              </a:ext>
            </a:extLst>
          </p:cNvPr>
          <p:cNvSpPr>
            <a:spLocks noGrp="1"/>
          </p:cNvSpPr>
          <p:nvPr>
            <p:ph type="title"/>
          </p:nvPr>
        </p:nvSpPr>
        <p:spPr/>
        <p:txBody>
          <a:bodyPr anchor="ctr">
            <a:normAutofit/>
          </a:bodyPr>
          <a:lstStyle/>
          <a:p>
            <a:r>
              <a:rPr lang="en-US" dirty="0"/>
              <a:t>   </a:t>
            </a:r>
            <a:r>
              <a:rPr lang="en-US" dirty="0">
                <a:latin typeface="+mj-lt"/>
              </a:rPr>
              <a:t>Potential Issues #2</a:t>
            </a:r>
          </a:p>
        </p:txBody>
      </p:sp>
      <p:sp>
        <p:nvSpPr>
          <p:cNvPr id="5" name="Content Placeholder 4">
            <a:extLst>
              <a:ext uri="{FF2B5EF4-FFF2-40B4-BE49-F238E27FC236}">
                <a16:creationId xmlns:a16="http://schemas.microsoft.com/office/drawing/2014/main" id="{2B591F78-4AB7-D70A-E648-5E066871FCD5}"/>
              </a:ext>
            </a:extLst>
          </p:cNvPr>
          <p:cNvSpPr>
            <a:spLocks noGrp="1"/>
          </p:cNvSpPr>
          <p:nvPr>
            <p:ph idx="1"/>
          </p:nvPr>
        </p:nvSpPr>
        <p:spPr>
          <a:xfrm>
            <a:off x="257772" y="2645433"/>
            <a:ext cx="8581427" cy="2088491"/>
          </a:xfrm>
        </p:spPr>
        <p:txBody>
          <a:bodyPr>
            <a:normAutofit/>
          </a:bodyPr>
          <a:lstStyle/>
          <a:p>
            <a:pPr marL="230188" lvl="1" indent="-230188">
              <a:buFont typeface="Wingdings" panose="05000000000000000000" pitchFamily="2" charset="2"/>
              <a:buChar char="l"/>
            </a:pPr>
            <a:r>
              <a:rPr lang="en-US" sz="1800" dirty="0">
                <a:effectLst/>
                <a:latin typeface="Aptos" panose="020B0004020202020204" pitchFamily="34" charset="0"/>
                <a:ea typeface="Times New Roman" panose="02020603050405020304" pitchFamily="18" charset="0"/>
                <a:cs typeface="Aptos" panose="020B0004020202020204" pitchFamily="34" charset="0"/>
              </a:rPr>
              <a:t>Often times, the hardware/firmware/revision of a specific card or processor can be important.  In the pictured example, a Trident Main Processor 3101 looks to have 5 or 6 different SAP MM#s.  Someone had decided that the firmware with which the 3101 was flashed needed to be included and have unique MM#s.  This is true as Schneider is currently the only one that flashes MP3101 and does not allow sites to flash it ourselves. </a:t>
            </a:r>
            <a:endParaRPr lang="en-US" sz="1800" dirty="0">
              <a:latin typeface="+mn-lt"/>
            </a:endParaRPr>
          </a:p>
        </p:txBody>
      </p:sp>
      <p:sp>
        <p:nvSpPr>
          <p:cNvPr id="3" name="Slide Number Placeholder 2">
            <a:extLst>
              <a:ext uri="{FF2B5EF4-FFF2-40B4-BE49-F238E27FC236}">
                <a16:creationId xmlns:a16="http://schemas.microsoft.com/office/drawing/2014/main" id="{C740813E-07E8-DBC5-B1BB-F0FBB2AF0E3E}"/>
              </a:ext>
            </a:extLst>
          </p:cNvPr>
          <p:cNvSpPr>
            <a:spLocks noGrp="1"/>
          </p:cNvSpPr>
          <p:nvPr>
            <p:ph type="sldNum" sz="quarter" idx="12"/>
          </p:nvPr>
        </p:nvSpPr>
        <p:spPr/>
        <p:txBody>
          <a:bodyPr anchor="ctr">
            <a:normAutofit/>
          </a:bodyPr>
          <a:lstStyle/>
          <a:p>
            <a:pPr>
              <a:spcAft>
                <a:spcPts val="600"/>
              </a:spcAft>
            </a:pPr>
            <a:fld id="{A9827C0B-57E8-470C-889C-315E741D0591}" type="slidenum">
              <a:rPr lang="en-US" smtClean="0"/>
              <a:pPr>
                <a:spcAft>
                  <a:spcPts val="600"/>
                </a:spcAft>
              </a:pPr>
              <a:t>7</a:t>
            </a:fld>
            <a:endParaRPr lang="en-US"/>
          </a:p>
        </p:txBody>
      </p:sp>
      <p:pic>
        <p:nvPicPr>
          <p:cNvPr id="3074" name="Picture 2">
            <a:extLst>
              <a:ext uri="{FF2B5EF4-FFF2-40B4-BE49-F238E27FC236}">
                <a16:creationId xmlns:a16="http://schemas.microsoft.com/office/drawing/2014/main" id="{131B361B-441A-6878-C7EF-91C65ADBA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480"/>
          <a:stretch/>
        </p:blipFill>
        <p:spPr bwMode="auto">
          <a:xfrm>
            <a:off x="501893" y="1068676"/>
            <a:ext cx="8173357" cy="128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27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A081CA-A7CB-6D11-4795-C646B15563A6}"/>
              </a:ext>
            </a:extLst>
          </p:cNvPr>
          <p:cNvSpPr>
            <a:spLocks noGrp="1"/>
          </p:cNvSpPr>
          <p:nvPr>
            <p:ph type="ctrTitle"/>
          </p:nvPr>
        </p:nvSpPr>
        <p:spPr>
          <a:xfrm>
            <a:off x="4528612" y="521875"/>
            <a:ext cx="4392765" cy="451908"/>
          </a:xfrm>
        </p:spPr>
        <p:txBody>
          <a:bodyPr>
            <a:normAutofit fontScale="90000"/>
          </a:bodyPr>
          <a:lstStyle/>
          <a:p>
            <a:r>
              <a:rPr lang="en-US" dirty="0">
                <a:latin typeface="+mj-lt"/>
              </a:rPr>
              <a:t>Work Process (Phase 1)</a:t>
            </a:r>
          </a:p>
        </p:txBody>
      </p:sp>
      <p:sp>
        <p:nvSpPr>
          <p:cNvPr id="7" name="Subtitle 6">
            <a:extLst>
              <a:ext uri="{FF2B5EF4-FFF2-40B4-BE49-F238E27FC236}">
                <a16:creationId xmlns:a16="http://schemas.microsoft.com/office/drawing/2014/main" id="{06D6AC73-14B6-5873-5B4D-D31415CC2541}"/>
              </a:ext>
            </a:extLst>
          </p:cNvPr>
          <p:cNvSpPr>
            <a:spLocks noGrp="1"/>
          </p:cNvSpPr>
          <p:nvPr>
            <p:ph type="subTitle" idx="1"/>
          </p:nvPr>
        </p:nvSpPr>
        <p:spPr>
          <a:xfrm>
            <a:off x="4487854" y="1148443"/>
            <a:ext cx="4482242" cy="2764971"/>
          </a:xfrm>
        </p:spPr>
        <p:txBody>
          <a:bodyPr>
            <a:normAutofit/>
          </a:bodyPr>
          <a:lstStyle/>
          <a:p>
            <a:pPr indent="-457200">
              <a:buFont typeface="Wingdings" panose="05000000000000000000" pitchFamily="2" charset="2"/>
              <a:buChar char="l"/>
            </a:pPr>
            <a:r>
              <a:rPr lang="en-US" sz="1400" dirty="0">
                <a:latin typeface="+mn-lt"/>
              </a:rPr>
              <a:t>Document Existing MM# and Part #s in SAP</a:t>
            </a:r>
          </a:p>
          <a:p>
            <a:pPr indent="-457200">
              <a:buFont typeface="Wingdings" panose="05000000000000000000" pitchFamily="2" charset="2"/>
              <a:buChar char="l"/>
            </a:pPr>
            <a:r>
              <a:rPr lang="en-US" sz="1400" dirty="0">
                <a:latin typeface="+mn-lt"/>
              </a:rPr>
              <a:t>Collect, Aggregate, and Compare Existing Hardware BOMs to SAP</a:t>
            </a:r>
          </a:p>
          <a:p>
            <a:pPr indent="-457200">
              <a:buFont typeface="Wingdings" panose="05000000000000000000" pitchFamily="2" charset="2"/>
              <a:buChar char="l"/>
            </a:pPr>
            <a:r>
              <a:rPr lang="en-US" sz="1400" dirty="0">
                <a:latin typeface="+mn-lt"/>
              </a:rPr>
              <a:t>MM# Review and Refinement</a:t>
            </a:r>
          </a:p>
          <a:p>
            <a:pPr marL="914400" lvl="3" indent="-290512" algn="l">
              <a:buFont typeface="Wingdings" panose="05000000000000000000" pitchFamily="2" charset="2"/>
              <a:buChar char="§"/>
            </a:pPr>
            <a:r>
              <a:rPr lang="en-US" sz="1100" dirty="0">
                <a:latin typeface="+mn-lt"/>
              </a:rPr>
              <a:t>Identify MM# to be Used for Existing</a:t>
            </a:r>
          </a:p>
          <a:p>
            <a:pPr marL="914400" lvl="3" indent="-290512" algn="l">
              <a:buFont typeface="Wingdings" panose="05000000000000000000" pitchFamily="2" charset="2"/>
              <a:buChar char="§"/>
            </a:pPr>
            <a:r>
              <a:rPr lang="en-US" sz="1100" dirty="0">
                <a:latin typeface="+mn-lt"/>
              </a:rPr>
              <a:t>Identify Missing Equipment from MM# Listing</a:t>
            </a:r>
          </a:p>
          <a:p>
            <a:pPr marL="914400" lvl="3" indent="-290512" algn="l">
              <a:buFont typeface="Wingdings" panose="05000000000000000000" pitchFamily="2" charset="2"/>
              <a:buChar char="§"/>
            </a:pPr>
            <a:r>
              <a:rPr lang="en-US" sz="1100" dirty="0">
                <a:latin typeface="+mn-lt"/>
              </a:rPr>
              <a:t>Submit Requests for MM# Creation</a:t>
            </a:r>
          </a:p>
          <a:p>
            <a:pPr marL="0" lvl="1" indent="-457200" algn="l">
              <a:buFont typeface="Wingdings" panose="05000000000000000000" pitchFamily="2" charset="2"/>
              <a:buChar char="l"/>
            </a:pPr>
            <a:r>
              <a:rPr lang="en-US" sz="1400" dirty="0">
                <a:solidFill>
                  <a:sysClr val="windowText" lastClr="000000"/>
                </a:solidFill>
                <a:latin typeface="+mn-lt"/>
              </a:rPr>
              <a:t>Submit Requests for MM# Linking to Refinery </a:t>
            </a:r>
          </a:p>
          <a:p>
            <a:pPr marL="0" lvl="1" indent="-457200" algn="l">
              <a:buFont typeface="Wingdings" panose="05000000000000000000" pitchFamily="2" charset="2"/>
              <a:buChar char="l"/>
            </a:pPr>
            <a:r>
              <a:rPr lang="en-US" sz="1400" dirty="0">
                <a:solidFill>
                  <a:sysClr val="windowText" lastClr="000000"/>
                </a:solidFill>
                <a:latin typeface="+mn-lt"/>
              </a:rPr>
              <a:t>Do we need Quotes for Everything???</a:t>
            </a:r>
          </a:p>
        </p:txBody>
      </p:sp>
      <p:sp>
        <p:nvSpPr>
          <p:cNvPr id="3" name="Slide Number Placeholder 2">
            <a:extLst>
              <a:ext uri="{FF2B5EF4-FFF2-40B4-BE49-F238E27FC236}">
                <a16:creationId xmlns:a16="http://schemas.microsoft.com/office/drawing/2014/main" id="{CAF27309-C37D-894A-BA2C-383536A6B003}"/>
              </a:ext>
            </a:extLst>
          </p:cNvPr>
          <p:cNvSpPr>
            <a:spLocks noGrp="1"/>
          </p:cNvSpPr>
          <p:nvPr>
            <p:ph type="sldNum" sz="quarter" idx="12"/>
          </p:nvPr>
        </p:nvSpPr>
        <p:spPr/>
        <p:txBody>
          <a:bodyPr/>
          <a:lstStyle/>
          <a:p>
            <a:fld id="{A9827C0B-57E8-470C-889C-315E741D0591}" type="slidenum">
              <a:rPr lang="en-US" smtClean="0"/>
              <a:pPr/>
              <a:t>8</a:t>
            </a:fld>
            <a:endParaRPr lang="en-US"/>
          </a:p>
        </p:txBody>
      </p:sp>
    </p:spTree>
    <p:extLst>
      <p:ext uri="{BB962C8B-B14F-4D97-AF65-F5344CB8AC3E}">
        <p14:creationId xmlns:p14="http://schemas.microsoft.com/office/powerpoint/2010/main" val="68739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030D3-26F7-6E0A-C7BD-EBDB3FAB81B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17FB529-BEA3-C8B9-96A7-C0BE31A68E54}"/>
              </a:ext>
            </a:extLst>
          </p:cNvPr>
          <p:cNvSpPr>
            <a:spLocks noGrp="1"/>
          </p:cNvSpPr>
          <p:nvPr>
            <p:ph type="ctrTitle"/>
          </p:nvPr>
        </p:nvSpPr>
        <p:spPr>
          <a:xfrm>
            <a:off x="222077" y="493568"/>
            <a:ext cx="4392765" cy="622690"/>
          </a:xfrm>
        </p:spPr>
        <p:txBody>
          <a:bodyPr>
            <a:normAutofit/>
          </a:bodyPr>
          <a:lstStyle/>
          <a:p>
            <a:r>
              <a:rPr lang="en-US" dirty="0">
                <a:latin typeface="+mj-lt"/>
              </a:rPr>
              <a:t>Work Process (Phase 2)</a:t>
            </a:r>
          </a:p>
        </p:txBody>
      </p:sp>
      <p:sp>
        <p:nvSpPr>
          <p:cNvPr id="7" name="Subtitle 6">
            <a:extLst>
              <a:ext uri="{FF2B5EF4-FFF2-40B4-BE49-F238E27FC236}">
                <a16:creationId xmlns:a16="http://schemas.microsoft.com/office/drawing/2014/main" id="{B38666EA-1653-44CE-626A-68C55A17255D}"/>
              </a:ext>
            </a:extLst>
          </p:cNvPr>
          <p:cNvSpPr>
            <a:spLocks noGrp="1"/>
          </p:cNvSpPr>
          <p:nvPr>
            <p:ph type="subTitle" idx="1"/>
          </p:nvPr>
        </p:nvSpPr>
        <p:spPr>
          <a:xfrm>
            <a:off x="179235" y="1375178"/>
            <a:ext cx="4392765" cy="2647059"/>
          </a:xfrm>
        </p:spPr>
        <p:txBody>
          <a:bodyPr>
            <a:noAutofit/>
          </a:bodyPr>
          <a:lstStyle/>
          <a:p>
            <a:pPr indent="-457200">
              <a:buFont typeface="Wingdings" panose="05000000000000000000" pitchFamily="2" charset="2"/>
              <a:buChar char="l"/>
            </a:pPr>
            <a:r>
              <a:rPr lang="en-US" sz="1400" dirty="0">
                <a:latin typeface="+mn-lt"/>
              </a:rPr>
              <a:t>Build Out Equipment BOM in SAP per Functional Location</a:t>
            </a:r>
          </a:p>
          <a:p>
            <a:pPr indent="-457200">
              <a:buFont typeface="Wingdings" panose="05000000000000000000" pitchFamily="2" charset="2"/>
              <a:buChar char="l"/>
            </a:pPr>
            <a:r>
              <a:rPr lang="en-US" sz="1400" dirty="0">
                <a:latin typeface="+mn-lt"/>
              </a:rPr>
              <a:t>Establish PM02 (Preventative Maintenance) Procedures to Functional Locations  </a:t>
            </a:r>
          </a:p>
          <a:p>
            <a:pPr indent="-457200">
              <a:buFont typeface="Wingdings" panose="05000000000000000000" pitchFamily="2" charset="2"/>
              <a:buChar char="l"/>
            </a:pPr>
            <a:r>
              <a:rPr lang="en-US" sz="1400" dirty="0">
                <a:latin typeface="+mn-lt"/>
              </a:rPr>
              <a:t>Establish Stocking Levels in Warehouse </a:t>
            </a:r>
          </a:p>
          <a:p>
            <a:pPr marL="0" lvl="1" indent="-457200" algn="l">
              <a:buFont typeface="Wingdings" panose="05000000000000000000" pitchFamily="2" charset="2"/>
              <a:buChar char="l"/>
            </a:pPr>
            <a:r>
              <a:rPr lang="en-US" sz="1400" dirty="0">
                <a:solidFill>
                  <a:sysClr val="windowText" lastClr="000000"/>
                </a:solidFill>
                <a:latin typeface="+mn-lt"/>
              </a:rPr>
              <a:t>Warehouse Parts Organization </a:t>
            </a:r>
          </a:p>
          <a:p>
            <a:pPr marL="0" lvl="1" indent="-457200" algn="l">
              <a:buFont typeface="Wingdings" panose="05000000000000000000" pitchFamily="2" charset="2"/>
              <a:buChar char="l"/>
            </a:pPr>
            <a:r>
              <a:rPr lang="en-US" sz="1400" dirty="0">
                <a:solidFill>
                  <a:sysClr val="windowText" lastClr="000000"/>
                </a:solidFill>
                <a:latin typeface="+mn-lt"/>
              </a:rPr>
              <a:t>SAP Training </a:t>
            </a:r>
          </a:p>
          <a:p>
            <a:pPr marL="0" lvl="1" indent="-457200" algn="l">
              <a:buFont typeface="Wingdings" panose="05000000000000000000" pitchFamily="2" charset="2"/>
              <a:buChar char="l"/>
            </a:pPr>
            <a:r>
              <a:rPr lang="en-US" sz="1400" dirty="0">
                <a:solidFill>
                  <a:sysClr val="windowText" lastClr="000000"/>
                </a:solidFill>
                <a:latin typeface="+mn-lt"/>
              </a:rPr>
              <a:t>Hardware vs Firmware vs Software vs Version Segregation </a:t>
            </a:r>
          </a:p>
        </p:txBody>
      </p:sp>
      <p:sp>
        <p:nvSpPr>
          <p:cNvPr id="3" name="Slide Number Placeholder 2">
            <a:extLst>
              <a:ext uri="{FF2B5EF4-FFF2-40B4-BE49-F238E27FC236}">
                <a16:creationId xmlns:a16="http://schemas.microsoft.com/office/drawing/2014/main" id="{DF5A60BC-B545-C3E4-BF62-D3FEC6654DF9}"/>
              </a:ext>
            </a:extLst>
          </p:cNvPr>
          <p:cNvSpPr>
            <a:spLocks noGrp="1"/>
          </p:cNvSpPr>
          <p:nvPr>
            <p:ph type="sldNum" sz="quarter" idx="12"/>
          </p:nvPr>
        </p:nvSpPr>
        <p:spPr/>
        <p:txBody>
          <a:bodyPr/>
          <a:lstStyle/>
          <a:p>
            <a:fld id="{A9827C0B-57E8-470C-889C-315E741D0591}" type="slidenum">
              <a:rPr lang="en-US" smtClean="0"/>
              <a:pPr/>
              <a:t>9</a:t>
            </a:fld>
            <a:endParaRPr lang="en-US"/>
          </a:p>
        </p:txBody>
      </p:sp>
    </p:spTree>
    <p:extLst>
      <p:ext uri="{BB962C8B-B14F-4D97-AF65-F5344CB8AC3E}">
        <p14:creationId xmlns:p14="http://schemas.microsoft.com/office/powerpoint/2010/main" val="3644556947"/>
      </p:ext>
    </p:extLst>
  </p:cSld>
  <p:clrMapOvr>
    <a:masterClrMapping/>
  </p:clrMapOvr>
</p:sld>
</file>

<file path=ppt/theme/theme1.xml><?xml version="1.0" encoding="utf-8"?>
<a:theme xmlns:a="http://schemas.openxmlformats.org/drawingml/2006/main" name="Office Theme">
  <a:themeElements>
    <a:clrScheme name="MPCBlueIRDay">
      <a:dk1>
        <a:sysClr val="windowText" lastClr="000000"/>
      </a:dk1>
      <a:lt1>
        <a:sysClr val="window" lastClr="FFFFFF"/>
      </a:lt1>
      <a:dk2>
        <a:srgbClr val="15479E"/>
      </a:dk2>
      <a:lt2>
        <a:srgbClr val="9DB5E3"/>
      </a:lt2>
      <a:accent1>
        <a:srgbClr val="15479E"/>
      </a:accent1>
      <a:accent2>
        <a:srgbClr val="9DB5E3"/>
      </a:accent2>
      <a:accent3>
        <a:srgbClr val="D1DCF3"/>
      </a:accent3>
      <a:accent4>
        <a:srgbClr val="D9D9D9"/>
      </a:accent4>
      <a:accent5>
        <a:srgbClr val="A6A6A6"/>
      </a:accent5>
      <a:accent6>
        <a:srgbClr val="223D74"/>
      </a:accent6>
      <a:hlink>
        <a:srgbClr val="2A4F95"/>
      </a:hlink>
      <a:folHlink>
        <a:srgbClr val="C7DDFD"/>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0F8D0D6563B04A8F47CE880033C582" ma:contentTypeVersion="7" ma:contentTypeDescription="Create a new document." ma:contentTypeScope="" ma:versionID="2a880b8864273dc8b9e9900f168dbd55">
  <xsd:schema xmlns:xsd="http://www.w3.org/2001/XMLSchema" xmlns:xs="http://www.w3.org/2001/XMLSchema" xmlns:p="http://schemas.microsoft.com/office/2006/metadata/properties" xmlns:ns2="6b6eeeab-e17d-411e-a785-635ebc40fe33" xmlns:ns3="a8660e80-4595-49f4-932c-2dcfb398ae73" targetNamespace="http://schemas.microsoft.com/office/2006/metadata/properties" ma:root="true" ma:fieldsID="2a499017e475cefdd7fd190f01b91f1f" ns2:_="" ns3:_="">
    <xsd:import namespace="6b6eeeab-e17d-411e-a785-635ebc40fe33"/>
    <xsd:import namespace="a8660e80-4595-49f4-932c-2dcfb398ae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eeeab-e17d-411e-a785-635ebc40fe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660e80-4595-49f4-932c-2dcfb398a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51F9CB-7981-43AF-8E2C-D0AFAF59FCD2}">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6b6eeeab-e17d-411e-a785-635ebc40fe33"/>
    <ds:schemaRef ds:uri="a8660e80-4595-49f4-932c-2dcfb398ae73"/>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39FA134-0567-406A-A407-0E4C2AAC7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eeeab-e17d-411e-a785-635ebc40fe33"/>
    <ds:schemaRef ds:uri="a8660e80-4595-49f4-932c-2dcfb398ae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B7B613-ACB1-43B4-BE19-37695054C9AE}">
  <ds:schemaRefs>
    <ds:schemaRef ds:uri="http://schemas.microsoft.com/sharepoint/v3/contenttype/forms"/>
  </ds:schemaRefs>
</ds:datastoreItem>
</file>

<file path=docMetadata/LabelInfo.xml><?xml version="1.0" encoding="utf-8"?>
<clbl:labelList xmlns:clbl="http://schemas.microsoft.com/office/2020/mipLabelMetadata">
  <clbl:label id="{1640f4ce-86c6-44f2-a477-06bd39617e97}" enabled="0" method="" siteId="{1640f4ce-86c6-44f2-a477-06bd39617e97}" removed="1"/>
</clbl:labelList>
</file>

<file path=docProps/app.xml><?xml version="1.0" encoding="utf-8"?>
<Properties xmlns="http://schemas.openxmlformats.org/officeDocument/2006/extended-properties" xmlns:vt="http://schemas.openxmlformats.org/officeDocument/2006/docPropsVTypes">
  <TotalTime>0</TotalTime>
  <Words>753</Words>
  <Application>Microsoft Office PowerPoint</Application>
  <PresentationFormat>On-screen Show (16:9)</PresentationFormat>
  <Paragraphs>94</Paragraphs>
  <Slides>12</Slides>
  <Notes>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IBM Plex Sans Medium</vt:lpstr>
      <vt:lpstr>IBM Plex Sans</vt:lpstr>
      <vt:lpstr>Aptos</vt:lpstr>
      <vt:lpstr>Wingdings</vt:lpstr>
      <vt:lpstr>Office Theme</vt:lpstr>
      <vt:lpstr>Process Controls SAP Part Entry</vt:lpstr>
      <vt:lpstr>   Background @ LAR</vt:lpstr>
      <vt:lpstr>LAR Part Purchase Process (Before)</vt:lpstr>
      <vt:lpstr>LAR Part Purchase Process (Now)</vt:lpstr>
      <vt:lpstr>   SAP Quality Concerns</vt:lpstr>
      <vt:lpstr>   Potential Issues #1</vt:lpstr>
      <vt:lpstr>   Potential Issues #2</vt:lpstr>
      <vt:lpstr>Work Process (Phase 1)</vt:lpstr>
      <vt:lpstr>Work Process (Phase 2)</vt:lpstr>
      <vt:lpstr>   CAG Questions</vt:lpstr>
      <vt:lpstr>PowerPoint Presentation</vt:lpstr>
      <vt:lpstr>SAP Fiori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 for using MPC Background Slides</dc:title>
  <dc:creator/>
  <cp:keywords/>
  <dc:description/>
  <cp:lastModifiedBy/>
  <cp:revision>4</cp:revision>
  <dcterms:created xsi:type="dcterms:W3CDTF">2015-03-27T11:48:07Z</dcterms:created>
  <dcterms:modified xsi:type="dcterms:W3CDTF">2025-04-15T13:13:41Z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0x0101004A0F8D0D6563B04A8F47CE880033C582</vt:lpwstr>
  </property>
  <property fmtid="{D5CDD505-2E9C-101B-9397-08002B2CF9AE}" pid="3" name="_dlc_policyId">
    <vt:lpwstr>0x01010053AE0AC4C17DAE4E8847B0D5EC1822B3|-1118241381</vt:lpwstr>
  </property>
  <property fmtid="{D5CDD505-2E9C-101B-9397-08002B2CF9AE}" pid="4" name="ItemRetentionFormula">
    <vt:lpwstr>&lt;formula id="Gimmal.SharePoint.Portal.FrameworkContentExpirationFormula" /&gt;</vt:lpwstr>
  </property>
  <property fmtid="{D5CDD505-2E9C-101B-9397-08002B2CF9AE}" pid="5" name="TaxKeyword">
    <vt:lpwstr/>
  </property>
</Properties>
</file>